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262" autoAdjust="0"/>
    <p:restoredTop sz="94660"/>
  </p:normalViewPr>
  <p:slideViewPr>
    <p:cSldViewPr>
      <p:cViewPr varScale="1">
        <p:scale>
          <a:sx n="111" d="100"/>
          <a:sy n="111" d="100"/>
        </p:scale>
        <p:origin x="-20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99F6919-9988-498B-BB19-45638E21B618}" type="datetimeFigureOut">
              <a:rPr lang="en-US" smtClean="0"/>
              <a:t>5/24/2023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863EDE-D4F8-4119-B223-457A5F7B184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9F6919-9988-498B-BB19-45638E21B618}" type="datetimeFigureOut">
              <a:rPr lang="en-US" smtClean="0"/>
              <a:t>5/24/2023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863EDE-D4F8-4119-B223-457A5F7B184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9F6919-9988-498B-BB19-45638E21B618}" type="datetimeFigureOut">
              <a:rPr lang="en-US" smtClean="0"/>
              <a:t>5/24/2023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863EDE-D4F8-4119-B223-457A5F7B184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9F6919-9988-498B-BB19-45638E21B618}" type="datetimeFigureOut">
              <a:rPr lang="en-US" smtClean="0"/>
              <a:t>5/24/2023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863EDE-D4F8-4119-B223-457A5F7B184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9F6919-9988-498B-BB19-45638E21B618}" type="datetimeFigureOut">
              <a:rPr lang="en-US" smtClean="0"/>
              <a:t>5/24/2023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863EDE-D4F8-4119-B223-457A5F7B184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9F6919-9988-498B-BB19-45638E21B618}" type="datetimeFigureOut">
              <a:rPr lang="en-US" smtClean="0"/>
              <a:t>5/24/2023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863EDE-D4F8-4119-B223-457A5F7B184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99F6919-9988-498B-BB19-45638E21B618}" type="datetimeFigureOut">
              <a:rPr lang="en-US" smtClean="0"/>
              <a:t>5/24/2023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863EDE-D4F8-4119-B223-457A5F7B184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99F6919-9988-498B-BB19-45638E21B618}" type="datetimeFigureOut">
              <a:rPr lang="en-US" smtClean="0"/>
              <a:t>5/24/2023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863EDE-D4F8-4119-B223-457A5F7B184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9F6919-9988-498B-BB19-45638E21B618}" type="datetimeFigureOut">
              <a:rPr lang="en-US" smtClean="0"/>
              <a:t>5/24/2023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863EDE-D4F8-4119-B223-457A5F7B184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9F6919-9988-498B-BB19-45638E21B618}" type="datetimeFigureOut">
              <a:rPr lang="en-US" smtClean="0"/>
              <a:t>5/24/2023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863EDE-D4F8-4119-B223-457A5F7B184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9F6919-9988-498B-BB19-45638E21B618}" type="datetimeFigureOut">
              <a:rPr lang="en-US" smtClean="0"/>
              <a:t>5/24/2023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863EDE-D4F8-4119-B223-457A5F7B184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9F6919-9988-498B-BB19-45638E21B618}" type="datetimeFigureOut">
              <a:rPr lang="en-US" smtClean="0"/>
              <a:t>5/24/2023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863EDE-D4F8-4119-B223-457A5F7B184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FF0000"/>
                </a:solidFill>
              </a:rPr>
              <a:t>Die koste</a:t>
            </a:r>
            <a:br>
              <a:rPr lang="af-ZA" b="1" dirty="0" smtClean="0">
                <a:solidFill>
                  <a:srgbClr val="FF0000"/>
                </a:solidFill>
              </a:rPr>
            </a:br>
            <a:r>
              <a:rPr lang="en-US" dirty="0" smtClean="0">
                <a:solidFill>
                  <a:srgbClr val="FF0000"/>
                </a:solidFill>
              </a:rPr>
              <a:t/>
            </a:r>
            <a:br>
              <a:rPr lang="en-US" dirty="0" smtClean="0">
                <a:solidFill>
                  <a:srgbClr val="FF0000"/>
                </a:solidFill>
              </a:rPr>
            </a:br>
            <a:r>
              <a:rPr lang="af-ZA" b="1" dirty="0" smtClean="0"/>
              <a:t>Luk</a:t>
            </a:r>
            <a:r>
              <a:rPr lang="af-ZA" b="1" dirty="0"/>
              <a:t>. </a:t>
            </a:r>
            <a:r>
              <a:rPr lang="af-ZA" b="1" dirty="0" smtClean="0"/>
              <a:t>14:25-33</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15:20</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“Onthou </a:t>
            </a:r>
            <a:r>
              <a:rPr lang="af-ZA" i="1" dirty="0"/>
              <a:t>wat Ek vir julle gesê het: 'n Slaaf is nie belangriker as sy eienaar nie. As hulle My vervolg het, sal hulle julle ook vervolg.”</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Is dit die moeite werd om jou siel te red</a:t>
            </a:r>
            <a:r>
              <a:rPr lang="af-ZA" b="1" dirty="0" smtClean="0"/>
              <a:t>?</a:t>
            </a:r>
            <a:br>
              <a:rPr lang="af-ZA" b="1" dirty="0" smtClean="0"/>
            </a:br>
            <a:r>
              <a:rPr lang="en-US" b="1" dirty="0" smtClean="0"/>
              <a:t/>
            </a:r>
            <a:br>
              <a:rPr lang="en-US" b="1" dirty="0" smtClean="0"/>
            </a:br>
            <a:r>
              <a:rPr lang="af-ZA" b="1" dirty="0" smtClean="0"/>
              <a:t>Is </a:t>
            </a:r>
            <a:r>
              <a:rPr lang="af-ZA" b="1" dirty="0"/>
              <a:t>dit die ewige lewe werd?</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Job. </a:t>
            </a:r>
            <a:r>
              <a:rPr lang="af-ZA" b="1" dirty="0" smtClean="0">
                <a:solidFill>
                  <a:srgbClr val="00B050"/>
                </a:solidFill>
              </a:rPr>
              <a:t>20:12-14</a:t>
            </a:r>
            <a:r>
              <a:rPr lang="af-ZA" b="1" i="1" dirty="0" smtClean="0"/>
              <a:t/>
            </a:r>
            <a:br>
              <a:rPr lang="af-ZA" b="1" i="1" dirty="0" smtClean="0"/>
            </a:br>
            <a:r>
              <a:rPr lang="af-ZA" b="1" i="1" dirty="0"/>
              <a:t/>
            </a:r>
            <a:br>
              <a:rPr lang="af-ZA" b="1" i="1" dirty="0"/>
            </a:br>
            <a:r>
              <a:rPr lang="af-ZA" i="1" dirty="0" smtClean="0"/>
              <a:t>“Hoewel </a:t>
            </a:r>
            <a:r>
              <a:rPr lang="af-ZA" i="1" dirty="0"/>
              <a:t>die onreg soet smaak in sy mond en hy dit wegsteek onder sy tong, dit opgaar en nie wil laat vaar nie, dit teen sy verhemelte vasdruk, gaan sy kos omdraai in sy maag en in hom word soos die gif van 'n slang</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Our sins are often as dear to us as our children: we love them, hug them, cleave to them, and delight in them. To part with them is as hard as cutting off a right hand, or plucking out a right eye.”</a:t>
            </a:r>
            <a:r>
              <a:rPr lang="en-US" dirty="0"/>
              <a:t/>
            </a:r>
            <a:br>
              <a:rPr lang="en-US" dirty="0"/>
            </a:br>
            <a:r>
              <a:rPr lang="en-US" dirty="0" smtClean="0"/>
              <a:t/>
            </a:r>
            <a:br>
              <a:rPr lang="en-US" dirty="0" smtClean="0"/>
            </a:br>
            <a:r>
              <a:rPr lang="en-US" dirty="0" smtClean="0"/>
              <a:t>				</a:t>
            </a:r>
            <a:r>
              <a:rPr lang="en-US" dirty="0" smtClean="0">
                <a:solidFill>
                  <a:srgbClr val="7030A0"/>
                </a:solidFill>
              </a:rPr>
              <a:t>	</a:t>
            </a:r>
            <a:r>
              <a:rPr lang="af-ZA" b="1" dirty="0" smtClean="0">
                <a:solidFill>
                  <a:srgbClr val="7030A0"/>
                </a:solidFill>
              </a:rPr>
              <a:t>J.C. Ryle</a:t>
            </a:r>
            <a:r>
              <a:rPr lang="af-ZA" dirty="0" smtClean="0">
                <a:solidFill>
                  <a:srgbClr val="7030A0"/>
                </a:solidFill>
              </a:rPr>
              <a:t> </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13:24</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“Hy </a:t>
            </a:r>
            <a:r>
              <a:rPr lang="af-ZA" i="1" dirty="0"/>
              <a:t>sê vir hulle: “Span al julle kragte in om by die smal deur in te gaan. Baie, verseker Ek julle, sal probeer om in te gaan, maar sal dit nie regkry nie.”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a:t>
            </a:r>
            <a:r>
              <a:rPr lang="af-ZA" b="1" dirty="0" smtClean="0">
                <a:solidFill>
                  <a:srgbClr val="00B050"/>
                </a:solidFill>
              </a:rPr>
              <a:t>4:7</a:t>
            </a:r>
            <a:r>
              <a:rPr lang="af-ZA" b="1" i="1" dirty="0" smtClean="0"/>
              <a:t/>
            </a:r>
            <a:br>
              <a:rPr lang="af-ZA" b="1" i="1" dirty="0" smtClean="0"/>
            </a:br>
            <a:r>
              <a:rPr lang="af-ZA" b="1" i="1" dirty="0"/>
              <a:t/>
            </a:r>
            <a:br>
              <a:rPr lang="af-ZA" b="1" i="1" dirty="0"/>
            </a:br>
            <a:r>
              <a:rPr lang="af-ZA" i="1" dirty="0" smtClean="0"/>
              <a:t>“Maar </a:t>
            </a:r>
            <a:r>
              <a:rPr lang="af-ZA" i="1" dirty="0"/>
              <a:t>van onheilige en sinlose verdigsels moet jy wegbly. Oefen jou liewer om in toewyding aan God te lewe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a:t>
            </a:r>
            <a:r>
              <a:rPr lang="af-ZA" b="1" dirty="0" smtClean="0">
                <a:solidFill>
                  <a:srgbClr val="00B050"/>
                </a:solidFill>
              </a:rPr>
              <a:t>4:10</a:t>
            </a:r>
            <a:r>
              <a:rPr lang="af-ZA" b="1" i="1" dirty="0" smtClean="0"/>
              <a:t/>
            </a:r>
            <a:br>
              <a:rPr lang="af-ZA" b="1" i="1" dirty="0" smtClean="0"/>
            </a:br>
            <a:r>
              <a:rPr lang="af-ZA" b="1" i="1" dirty="0"/>
              <a:t/>
            </a:r>
            <a:br>
              <a:rPr lang="af-ZA" b="1" i="1" dirty="0"/>
            </a:br>
            <a:r>
              <a:rPr lang="af-ZA" i="1" dirty="0" smtClean="0"/>
              <a:t>“Met </a:t>
            </a:r>
            <a:r>
              <a:rPr lang="af-ZA" i="1" dirty="0"/>
              <a:t>hierdie vooruitsig span ons ons kragte in en stry ons, want ons het ons hoop op die lewende God gevestig, wat die Verlosser is van alle mense, van almal wat glo</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a:t>
            </a:r>
            <a:r>
              <a:rPr lang="af-ZA" b="1" dirty="0" smtClean="0">
                <a:solidFill>
                  <a:srgbClr val="00B050"/>
                </a:solidFill>
              </a:rPr>
              <a:t>6:12</a:t>
            </a:r>
            <a:br>
              <a:rPr lang="af-ZA" b="1" dirty="0" smtClean="0">
                <a:solidFill>
                  <a:srgbClr val="00B050"/>
                </a:solidFill>
              </a:rPr>
            </a:br>
            <a:r>
              <a:rPr lang="af-ZA" b="1" dirty="0"/>
              <a:t/>
            </a:r>
            <a:br>
              <a:rPr lang="af-ZA" b="1" dirty="0"/>
            </a:br>
            <a:r>
              <a:rPr lang="af-ZA" i="1" dirty="0" smtClean="0"/>
              <a:t>“Stry </a:t>
            </a:r>
            <a:r>
              <a:rPr lang="af-ZA" i="1" dirty="0"/>
              <a:t>die goeie stryd van die geloof; gryp die ewige lewe aan, waartoe jy geroep is en waarvan jy die goeie belydenis voor baie getuies afgelê het</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84</Words>
  <Application>Microsoft Office PowerPoint</Application>
  <PresentationFormat>On-screen Show (4:3)</PresentationFormat>
  <Paragraphs>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Die koste  Luk. 14:25-33</vt:lpstr>
      <vt:lpstr>Slide 2</vt:lpstr>
      <vt:lpstr>Job. 20:12-14  “Hoewel die onreg soet smaak in sy mond en hy dit wegsteek onder sy tong, dit opgaar en nie wil laat vaar nie, dit teen sy verhemelte vasdruk, gaan sy kos omdraai in sy maag en in hom word soos die gif van 'n slang.”</vt:lpstr>
      <vt:lpstr>“Our sins are often as dear to us as our children: we love them, hug them, cleave to them, and delight in them. To part with them is as hard as cutting off a right hand, or plucking out a right eye.”       J.C. Ryle </vt:lpstr>
      <vt:lpstr>Slide 5</vt:lpstr>
      <vt:lpstr>Luk. 13:24  “Hy sê vir hulle: “Span al julle kragte in om by die smal deur in te gaan. Baie, verseker Ek julle, sal probeer om in te gaan, maar sal dit nie regkry nie.”</vt:lpstr>
      <vt:lpstr>I Tim. 4:7  “Maar van onheilige en sinlose verdigsels moet jy wegbly. Oefen jou liewer om in toewyding aan God te lewe.”</vt:lpstr>
      <vt:lpstr>I Tim. 4:10  “Met hierdie vooruitsig span ons ons kragte in en stry ons, want ons het ons hoop op die lewende God gevestig, wat die Verlosser is van alle mense, van almal wat glo.”</vt:lpstr>
      <vt:lpstr>I Tim. 6:12  “Stry die goeie stryd van die geloof; gryp die ewige lewe aan, waartoe jy geroep is en waarvan jy die goeie belydenis voor baie getuies afgelê het.”</vt:lpstr>
      <vt:lpstr>Slide 10</vt:lpstr>
      <vt:lpstr>Joh. 15:20  “Onthou wat Ek vir julle gesê het: 'n Slaaf is nie belangriker as sy eienaar nie. As hulle My vervolg het, sal hulle julle ook vervolg.”</vt:lpstr>
      <vt:lpstr>Is dit die moeite werd om jou siel te red?  Is dit die ewige lewe werd?</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koste  Luk. 14:25-33</dc:title>
  <dc:creator>Windows User</dc:creator>
  <cp:lastModifiedBy>Windows User</cp:lastModifiedBy>
  <cp:revision>1</cp:revision>
  <dcterms:created xsi:type="dcterms:W3CDTF">2023-05-24T05:57:41Z</dcterms:created>
  <dcterms:modified xsi:type="dcterms:W3CDTF">2023-05-24T06:01:21Z</dcterms:modified>
</cp:coreProperties>
</file>