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15" autoAdjust="0"/>
    <p:restoredTop sz="96705" autoAdjust="0"/>
  </p:normalViewPr>
  <p:slideViewPr>
    <p:cSldViewPr>
      <p:cViewPr varScale="1">
        <p:scale>
          <a:sx n="114" d="100"/>
          <a:sy n="114" d="100"/>
        </p:scale>
        <p:origin x="-20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BEAB27-7FA0-4814-990F-77A12C4A8C8B}"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EAB27-7FA0-4814-990F-77A12C4A8C8B}"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EAB27-7FA0-4814-990F-77A12C4A8C8B}"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BEAB27-7FA0-4814-990F-77A12C4A8C8B}"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BEAB27-7FA0-4814-990F-77A12C4A8C8B}"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BEAB27-7FA0-4814-990F-77A12C4A8C8B}" type="datetimeFigureOut">
              <a:rPr lang="en-US" smtClean="0"/>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BEAB27-7FA0-4814-990F-77A12C4A8C8B}" type="datetimeFigureOut">
              <a:rPr lang="en-US" smtClean="0"/>
              <a:t>5/25/2023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BEAB27-7FA0-4814-990F-77A12C4A8C8B}" type="datetimeFigureOut">
              <a:rPr lang="en-US" smtClean="0"/>
              <a:t>5/25/2023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BEAB27-7FA0-4814-990F-77A12C4A8C8B}" type="datetimeFigureOut">
              <a:rPr lang="en-US" smtClean="0"/>
              <a:t>5/25/2023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EAB27-7FA0-4814-990F-77A12C4A8C8B}" type="datetimeFigureOut">
              <a:rPr lang="en-US" smtClean="0"/>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EAB27-7FA0-4814-990F-77A12C4A8C8B}" type="datetimeFigureOut">
              <a:rPr lang="en-US" smtClean="0"/>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2A87E-A46C-4DB4-9C7E-8CFF204F6D3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BEAB27-7FA0-4814-990F-77A12C4A8C8B}" type="datetimeFigureOut">
              <a:rPr lang="en-US" smtClean="0"/>
              <a:t>5/25/2023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2A87E-A46C-4DB4-9C7E-8CFF204F6D3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6858000"/>
          </a:xfrm>
        </p:spPr>
        <p:txBody>
          <a:bodyPr/>
          <a:lstStyle/>
          <a:p>
            <a:r>
              <a:rPr lang="af-ZA" b="1" dirty="0" smtClean="0">
                <a:solidFill>
                  <a:srgbClr val="FF0000"/>
                </a:solidFill>
              </a:rPr>
              <a:t>Groei</a:t>
            </a:r>
            <a:br>
              <a:rPr lang="af-ZA" b="1" dirty="0" smtClean="0">
                <a:solidFill>
                  <a:srgbClr val="FF0000"/>
                </a:solidFill>
              </a:rPr>
            </a:br>
            <a:r>
              <a:rPr lang="af-ZA" b="1" dirty="0"/>
              <a:t/>
            </a:r>
            <a:br>
              <a:rPr lang="af-ZA" b="1" dirty="0"/>
            </a:br>
            <a:r>
              <a:rPr lang="af-ZA" b="1" dirty="0" smtClean="0"/>
              <a:t>II </a:t>
            </a:r>
            <a:r>
              <a:rPr lang="af-ZA" b="1" dirty="0"/>
              <a:t>P</a:t>
            </a:r>
            <a:r>
              <a:rPr lang="af-ZA" b="1" dirty="0" smtClean="0"/>
              <a:t>et. 3:18</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6858000"/>
          </a:xfrm>
        </p:spPr>
        <p:txBody>
          <a:bodyPr/>
          <a:lstStyle/>
          <a:p>
            <a:r>
              <a:rPr lang="af-ZA" b="1" dirty="0">
                <a:solidFill>
                  <a:srgbClr val="00B050"/>
                </a:solidFill>
              </a:rPr>
              <a:t>II Pet. </a:t>
            </a:r>
            <a:r>
              <a:rPr lang="af-ZA" b="1" dirty="0" smtClean="0">
                <a:solidFill>
                  <a:srgbClr val="00B050"/>
                </a:solidFill>
              </a:rPr>
              <a:t>3:18</a:t>
            </a:r>
            <a:br>
              <a:rPr lang="af-ZA" b="1" dirty="0" smtClean="0">
                <a:solidFill>
                  <a:srgbClr val="00B050"/>
                </a:solidFill>
              </a:rPr>
            </a:br>
            <a:r>
              <a:rPr lang="af-ZA" b="1" dirty="0"/>
              <a:t/>
            </a:r>
            <a:br>
              <a:rPr lang="af-ZA" b="1" dirty="0"/>
            </a:br>
            <a:r>
              <a:rPr lang="af-ZA" i="1" dirty="0" smtClean="0"/>
              <a:t>“Sorg </a:t>
            </a:r>
            <a:r>
              <a:rPr lang="af-ZA" i="1" dirty="0"/>
              <a:t>dat julle aanhou groei in die genade en kennis van ons Here en Verlosser, Jesus Christus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6858000"/>
          </a:xfrm>
        </p:spPr>
        <p:txBody>
          <a:bodyPr/>
          <a:lstStyle/>
          <a:p>
            <a:r>
              <a:rPr lang="af-ZA" b="1" dirty="0">
                <a:solidFill>
                  <a:srgbClr val="00B050"/>
                </a:solidFill>
              </a:rPr>
              <a:t>2 Tim. </a:t>
            </a:r>
            <a:r>
              <a:rPr lang="af-ZA" b="1" dirty="0" smtClean="0">
                <a:solidFill>
                  <a:srgbClr val="00B050"/>
                </a:solidFill>
              </a:rPr>
              <a:t>4:6-7</a:t>
            </a:r>
            <a:r>
              <a:rPr lang="af-ZA" b="1" dirty="0" smtClean="0"/>
              <a:t/>
            </a:r>
            <a:br>
              <a:rPr lang="af-ZA" b="1" dirty="0" smtClean="0"/>
            </a:br>
            <a:r>
              <a:rPr lang="af-ZA" b="1" dirty="0" smtClean="0"/>
              <a:t> </a:t>
            </a:r>
            <a:br>
              <a:rPr lang="af-ZA" b="1" dirty="0" smtClean="0"/>
            </a:br>
            <a:r>
              <a:rPr lang="af-ZA" i="1" dirty="0" smtClean="0"/>
              <a:t>“Wat </a:t>
            </a:r>
            <a:r>
              <a:rPr lang="af-ZA" i="1" dirty="0"/>
              <a:t>my betref, ek word alreeds as drankoffer uitgegiet. Die tyd van my dood is voor die </a:t>
            </a:r>
            <a:r>
              <a:rPr lang="af-ZA" i="1" dirty="0" smtClean="0"/>
              <a:t>deur. Ek </a:t>
            </a:r>
            <a:r>
              <a:rPr lang="af-ZA" i="1" dirty="0"/>
              <a:t>het die goeie wedloop afgelê; ek het die wenstreep bereik; ek het gelowig end-uit volgehou.”</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6858000"/>
          </a:xfrm>
        </p:spPr>
        <p:txBody>
          <a:bodyPr/>
          <a:lstStyle/>
          <a:p>
            <a:r>
              <a:rPr lang="af-ZA" b="1" dirty="0"/>
              <a:t>2 Tim. 4:8 </a:t>
            </a:r>
            <a:r>
              <a:rPr lang="af-ZA" b="1" dirty="0" smtClean="0"/>
              <a:t/>
            </a:r>
            <a:br>
              <a:rPr lang="af-ZA" b="1" dirty="0" smtClean="0"/>
            </a:br>
            <a:r>
              <a:rPr lang="af-ZA" b="1" dirty="0"/>
              <a:t/>
            </a:r>
            <a:br>
              <a:rPr lang="af-ZA" b="1" dirty="0"/>
            </a:br>
            <a:r>
              <a:rPr lang="af-ZA" i="1" dirty="0" smtClean="0"/>
              <a:t>“</a:t>
            </a:r>
            <a:r>
              <a:rPr lang="af-ZA" i="1" dirty="0"/>
              <a:t>Nou wag die oorwinnaarskroon vir my, die lewe by God. Op die dag dat Hy weer kom, sal die Here, die regverdige Regter, dit vir my gee, en nie net vir my nie, maar ook vir almal wat met verlange uitsien na sy koms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6858000"/>
          </a:xfrm>
        </p:spPr>
        <p:txBody>
          <a:bodyPr/>
          <a:lstStyle/>
          <a:p>
            <a:r>
              <a:rPr lang="af-ZA" b="1" dirty="0">
                <a:solidFill>
                  <a:srgbClr val="00B050"/>
                </a:solidFill>
              </a:rPr>
              <a:t>Fil. 1:6 </a:t>
            </a:r>
            <a:r>
              <a:rPr lang="af-ZA" b="1" dirty="0" smtClean="0"/>
              <a:t/>
            </a:r>
            <a:br>
              <a:rPr lang="af-ZA" b="1" dirty="0" smtClean="0"/>
            </a:br>
            <a:r>
              <a:rPr lang="af-ZA" b="1" dirty="0"/>
              <a:t/>
            </a:r>
            <a:br>
              <a:rPr lang="af-ZA" b="1" dirty="0"/>
            </a:br>
            <a:r>
              <a:rPr lang="af-ZA" i="1" dirty="0" smtClean="0"/>
              <a:t>“</a:t>
            </a:r>
            <a:r>
              <a:rPr lang="af-ZA" i="1" dirty="0"/>
              <a:t>Ek 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16</Words>
  <Application>Microsoft Office PowerPoint</Application>
  <PresentationFormat>On-screen Show (4:3)</PresentationFormat>
  <Paragraphs>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Groei  II Pet. 3:18</vt:lpstr>
      <vt:lpstr>II Pet. 3:18  “Sorg dat julle aanhou groei in die genade en kennis van ons Here en Verlosser, Jesus Christus.”</vt:lpstr>
      <vt:lpstr>Slide 3</vt:lpstr>
      <vt:lpstr>2 Tim. 4:6-7   “Wat my betref, ek word alreeds as drankoffer uitgegiet. Die tyd van my dood is voor die deur. Ek het die goeie wedloop afgelê; ek het die wenstreep bereik; ek het gelowig end-uit volgehou.”</vt:lpstr>
      <vt:lpstr>2 Tim. 4:8   “Nou wag die oorwinnaarskroon vir my, die lewe by God. Op die dag dat Hy weer kom, sal die Here, die regverdige Regter, dit vir my gee, en nie net vir my nie, maar ook vir almal wat met verlange uitsien na sy koms.”</vt:lpstr>
      <vt:lpstr>Fil. 1:6   “Ek is veral ook daarvan oortuig dat God, wat die goeie werk in julle begin het, dit end-uit sal voer en dit sal voleindig op die dag wanneer Christus Jesus kom.”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Groei  II Pet. 3:18</dc:title>
  <dc:creator>Windows User</dc:creator>
  <cp:lastModifiedBy>Windows User</cp:lastModifiedBy>
  <cp:revision>1</cp:revision>
  <dcterms:created xsi:type="dcterms:W3CDTF">2023-05-25T05:15:46Z</dcterms:created>
  <dcterms:modified xsi:type="dcterms:W3CDTF">2023-05-25T05:18:35Z</dcterms:modified>
</cp:coreProperties>
</file>