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DF92FF-8B42-40FC-90D7-5935864A0CCC}"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DF92FF-8B42-40FC-90D7-5935864A0CCC}"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DF92FF-8B42-40FC-90D7-5935864A0CCC}"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DF92FF-8B42-40FC-90D7-5935864A0CCC}"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DF92FF-8B42-40FC-90D7-5935864A0CCC}"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DF92FF-8B42-40FC-90D7-5935864A0CCC}"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DF92FF-8B42-40FC-90D7-5935864A0CCC}" type="datetimeFigureOut">
              <a:rPr lang="en-US" smtClean="0"/>
              <a:t>5/26/2023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DF92FF-8B42-40FC-90D7-5935864A0CCC}" type="datetimeFigureOut">
              <a:rPr lang="en-US" smtClean="0"/>
              <a:t>5/26/2023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DF92FF-8B42-40FC-90D7-5935864A0CCC}" type="datetimeFigureOut">
              <a:rPr lang="en-US" smtClean="0"/>
              <a:t>5/26/2023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DF92FF-8B42-40FC-90D7-5935864A0CCC}"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DF92FF-8B42-40FC-90D7-5935864A0CCC}"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086C5-368C-486B-9673-ED4F79CDA20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F92FF-8B42-40FC-90D7-5935864A0CCC}" type="datetimeFigureOut">
              <a:rPr lang="en-US" smtClean="0"/>
              <a:t>5/26/2023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B086C5-368C-486B-9673-ED4F79CDA20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Die Versekering</a:t>
            </a:r>
            <a:br>
              <a:rPr lang="af-ZA" b="1" dirty="0" smtClean="0">
                <a:solidFill>
                  <a:srgbClr val="FF0000"/>
                </a:solidFill>
              </a:rPr>
            </a:br>
            <a:r>
              <a:rPr lang="af-ZA" b="1" dirty="0">
                <a:solidFill>
                  <a:srgbClr val="FF0000"/>
                </a:solidFill>
              </a:rPr>
              <a:t/>
            </a:r>
            <a:br>
              <a:rPr lang="af-ZA" b="1" dirty="0">
                <a:solidFill>
                  <a:srgbClr val="FF0000"/>
                </a:solidFill>
              </a:rPr>
            </a:br>
            <a:r>
              <a:rPr lang="af-ZA" b="1" dirty="0" smtClean="0"/>
              <a:t>II Tim. 4:6-8	</a:t>
            </a:r>
            <a:br>
              <a:rPr lang="af-ZA" b="1"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b="1" i="1" dirty="0"/>
              <a:t/>
            </a:r>
            <a:br>
              <a:rPr lang="af-ZA" b="1" i="1" dirty="0"/>
            </a:br>
            <a:r>
              <a:rPr lang="af-ZA" i="1" dirty="0" smtClean="0"/>
              <a:t>“Nie </a:t>
            </a:r>
            <a:r>
              <a:rPr lang="af-ZA" i="1" dirty="0"/>
              <a:t>elkeen wat vir My sê: ‘Here, Here,’ sal in die koninkryk van die hemel ingaan nie, maar net hy wat die wil doen van my Vader wat in die hemel 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“Maar </a:t>
            </a:r>
            <a:r>
              <a:rPr lang="af-ZA" i="1" dirty="0"/>
              <a:t>aan almal wat Hom aangeneem het, dié wat in Hom glo, het Hy die reg gegee om kinders van God te word</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12:14</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Beywer julle vir vrede met alle mense asook vir 'n heilige lewe, waarsonder niemand die Here sal sien nie.”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dirty="0"/>
              <a:t> </a:t>
            </a:r>
            <a:r>
              <a:rPr lang="en-US" dirty="0"/>
              <a:t/>
            </a:r>
            <a:br>
              <a:rPr lang="en-US" dirty="0"/>
            </a:br>
            <a:r>
              <a:rPr lang="af-ZA" i="1" dirty="0" smtClean="0"/>
              <a:t>“</a:t>
            </a:r>
            <a:r>
              <a:rPr lang="af-ZA" i="1" dirty="0"/>
              <a:t>A lazy Christian shall always want four things: viz., comfort, content, confidence, and assurance. God hath made a seperation between joy and idleness, between assurance and laziness; and therfore it is impossible for thee to brings these together that God hath put so far asunder</a:t>
            </a:r>
            <a:r>
              <a:rPr lang="af-ZA" i="1" dirty="0" smtClean="0"/>
              <a:t>.”</a:t>
            </a:r>
            <a:r>
              <a:rPr lang="af-ZA" b="1" i="1" dirty="0"/>
              <a:t/>
            </a:r>
            <a:br>
              <a:rPr lang="af-ZA" b="1" i="1" dirty="0"/>
            </a:br>
            <a:r>
              <a:rPr lang="af-ZA" b="1" i="1" dirty="0"/>
              <a:t>	</a:t>
            </a:r>
            <a:r>
              <a:rPr lang="af-ZA" b="1" i="1" dirty="0" smtClean="0"/>
              <a:t>				</a:t>
            </a:r>
            <a:r>
              <a:rPr lang="af-ZA" b="1" dirty="0" smtClean="0">
                <a:solidFill>
                  <a:srgbClr val="7030A0"/>
                </a:solidFill>
              </a:rPr>
              <a:t>Thomas Brooks</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1:20	</a:t>
            </a:r>
            <a:r>
              <a:rPr lang="af-ZA" b="1" i="1" dirty="0" smtClean="0"/>
              <a:t/>
            </a:r>
            <a:br>
              <a:rPr lang="af-ZA" b="1" i="1" dirty="0" smtClean="0"/>
            </a:br>
            <a:r>
              <a:rPr lang="af-ZA" i="1" dirty="0" smtClean="0"/>
              <a:t>“</a:t>
            </a:r>
            <a:r>
              <a:rPr lang="af-ZA" i="1" dirty="0"/>
              <a:t>Dit is my vurige verlange, en daarna sien ek uit, dat ek niks sal doen waaroor ek my sal hoef te skaam nie. Ek wil ook nou, soos nog altyd, met alle vrymoedigheid deur my hele wese Christus verheerlik in lewe en in sterwe, want om te lewe, is vir my Christus, en om te sterwe, is vir my wins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5:13</a:t>
            </a:r>
            <a:r>
              <a:rPr lang="af-ZA" b="1" i="1" dirty="0" smtClean="0"/>
              <a:t/>
            </a:r>
            <a:br>
              <a:rPr lang="af-ZA" b="1" i="1" dirty="0" smtClean="0"/>
            </a:br>
            <a:r>
              <a:rPr lang="af-ZA" b="1" i="1" dirty="0"/>
              <a:t/>
            </a:r>
            <a:br>
              <a:rPr lang="af-ZA" b="1" i="1" dirty="0"/>
            </a:br>
            <a:r>
              <a:rPr lang="af-ZA" i="1" dirty="0" smtClean="0"/>
              <a:t>“Hierdie </a:t>
            </a:r>
            <a:r>
              <a:rPr lang="af-ZA" i="1" dirty="0"/>
              <a:t>brief skrywe ek vir julle, sodat julle kan weet dat julle die ewige lewe het, julle wat in die Seun van God glo</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19:26-27</a:t>
            </a:r>
            <a:r>
              <a:rPr lang="af-ZA" b="1" i="1" dirty="0" smtClean="0"/>
              <a:t/>
            </a:r>
            <a:br>
              <a:rPr lang="af-ZA" b="1" i="1" dirty="0" smtClean="0"/>
            </a:br>
            <a:r>
              <a:rPr lang="af-ZA" b="1" i="1" dirty="0"/>
              <a:t/>
            </a:r>
            <a:br>
              <a:rPr lang="af-ZA" b="1" i="1" dirty="0"/>
            </a:br>
            <a:r>
              <a:rPr lang="af-ZA" i="1" dirty="0" smtClean="0"/>
              <a:t>“Ek </a:t>
            </a:r>
            <a:r>
              <a:rPr lang="af-ZA" i="1" dirty="0"/>
              <a:t>weet dat my Losser leef, uiteindelik sal Hy op die aarde triomfeer! Selfs nadat hierdie siekte my vel weggevreet het, sal ek nog lewe en God sien. Ek sal Hóm sien, met my eie oë sal ek Hom sien, Hom en niemand anders nie. Ek smag daarna met my hele lewe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23:4	</a:t>
            </a:r>
            <a:r>
              <a:rPr lang="af-ZA" b="1" i="1" dirty="0" smtClean="0"/>
              <a:t/>
            </a:r>
            <a:br>
              <a:rPr lang="af-ZA" b="1" i="1" dirty="0" smtClean="0"/>
            </a:br>
            <a:r>
              <a:rPr lang="af-ZA" b="1" i="1" dirty="0"/>
              <a:t/>
            </a:r>
            <a:br>
              <a:rPr lang="af-ZA" b="1" i="1" dirty="0"/>
            </a:br>
            <a:r>
              <a:rPr lang="af-ZA" i="1" dirty="0" smtClean="0"/>
              <a:t>“</a:t>
            </a:r>
            <a:r>
              <a:rPr lang="af-ZA" i="1" dirty="0"/>
              <a:t>Selfs al gaan ek deur donker dieptes, sal ek nie bang wees nie, want U is by my. In u hande is ek veilig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“Ons </a:t>
            </a:r>
            <a:r>
              <a:rPr lang="af-ZA" i="1" dirty="0"/>
              <a:t>weet dat, wanneer ons aardse woning wat maar 'n tent is, afgebreek word, ons 'n vaste gebou in die hemel het. Dit is 'n woning wat nie deur mense gemaak is nie, maar deur God, en dit bly ewig staan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28</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Die Versekering  II Tim. 4:6-8  </vt:lpstr>
      <vt:lpstr>Slide 2</vt:lpstr>
      <vt:lpstr>Fil. 1:20  “Dit is my vurige verlange, en daarna sien ek uit, dat ek niks sal doen waaroor ek my sal hoef te skaam nie. Ek wil ook nou, soos nog altyd, met alle vrymoedigheid deur my hele wese Christus verheerlik in lewe en in sterwe, want om te lewe, is vir my Christus, en om te sterwe, is vir my wins.”</vt:lpstr>
      <vt:lpstr>Slide 4</vt:lpstr>
      <vt:lpstr>I Joh. 5:13  “Hierdie brief skrywe ek vir julle, sodat julle kan weet dat julle die ewige lewe het, julle wat in die Seun van God glo.”</vt:lpstr>
      <vt:lpstr>Job. 19:26-27  “Ek weet dat my Losser leef, uiteindelik sal Hy op die aarde triomfeer! Selfs nadat hierdie siekte my vel weggevreet het, sal ek nog lewe en God sien. Ek sal Hóm sien, met my eie oë sal ek Hom sien, Hom en niemand anders nie. Ek smag daarna met my hele lewe.”</vt:lpstr>
      <vt:lpstr>Ps. 23:4   “Selfs al gaan ek deur donker dieptes, sal ek nie bang wees nie, want U is by my. In u hande is ek veilig.”</vt:lpstr>
      <vt:lpstr>II Kor. 5:1  “Ons weet dat, wanneer ons aardse woning wat maar 'n tent is, afgebreek word, ons 'n vaste gebou in die hemel het. Dit is 'n woning wat nie deur mense gemaak is nie, maar deur God, en dit bly ewig staan.”</vt:lpstr>
      <vt:lpstr>Slide 9</vt:lpstr>
      <vt:lpstr>Matt. 7:21  “Nie elkeen wat vir My sê: ‘Here, Here,’ sal in die koninkryk van die hemel ingaan nie, maar net hy wat die wil doen van my Vader wat in die hemel is.”</vt:lpstr>
      <vt:lpstr>Joh. 1:12  “Maar aan almal wat Hom aangeneem het, dié wat in Hom glo, het Hy die reg gegee om kinders van God te word.”</vt:lpstr>
      <vt:lpstr>Slide 12</vt:lpstr>
      <vt:lpstr>Hebr. 12:14   “Beywer julle vir vrede met alle mense asook vir 'n heilige lewe, waarsonder niemand die Here sal sien nie.”</vt:lpstr>
      <vt:lpstr>Slide 14</vt:lpstr>
      <vt:lpstr>  “A lazy Christian shall always want four things: viz., comfort, content, confidence, and assurance. God hath made a seperation between joy and idleness, between assurance and laziness; and therfore it is impossible for thee to brings these together that God hath put so far asunder.”      Thomas Brooks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Versekering  II Tim. 4:6-8  </dc:title>
  <dc:creator>Windows User</dc:creator>
  <cp:lastModifiedBy>Windows User</cp:lastModifiedBy>
  <cp:revision>1</cp:revision>
  <dcterms:created xsi:type="dcterms:W3CDTF">2023-05-26T05:52:30Z</dcterms:created>
  <dcterms:modified xsi:type="dcterms:W3CDTF">2023-05-26T05:56:17Z</dcterms:modified>
</cp:coreProperties>
</file>