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158" autoAdjust="0"/>
    <p:restoredTop sz="94660"/>
  </p:normalViewPr>
  <p:slideViewPr>
    <p:cSldViewPr>
      <p:cViewPr varScale="1">
        <p:scale>
          <a:sx n="111" d="100"/>
          <a:sy n="111" d="100"/>
        </p:scale>
        <p:origin x="-207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BD77EE1-CBFF-4CEC-AB57-7B3D175DF355}" type="datetimeFigureOut">
              <a:rPr lang="en-US" smtClean="0"/>
              <a:t>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36E2D1-2A8E-44AF-A332-228E23E253D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D77EE1-CBFF-4CEC-AB57-7B3D175DF355}" type="datetimeFigureOut">
              <a:rPr lang="en-US" smtClean="0"/>
              <a:t>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36E2D1-2A8E-44AF-A332-228E23E253D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D77EE1-CBFF-4CEC-AB57-7B3D175DF355}" type="datetimeFigureOut">
              <a:rPr lang="en-US" smtClean="0"/>
              <a:t>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36E2D1-2A8E-44AF-A332-228E23E253D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D77EE1-CBFF-4CEC-AB57-7B3D175DF355}" type="datetimeFigureOut">
              <a:rPr lang="en-US" smtClean="0"/>
              <a:t>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36E2D1-2A8E-44AF-A332-228E23E253D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D77EE1-CBFF-4CEC-AB57-7B3D175DF355}" type="datetimeFigureOut">
              <a:rPr lang="en-US" smtClean="0"/>
              <a:t>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36E2D1-2A8E-44AF-A332-228E23E253D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BD77EE1-CBFF-4CEC-AB57-7B3D175DF355}" type="datetimeFigureOut">
              <a:rPr lang="en-US" smtClean="0"/>
              <a:t>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36E2D1-2A8E-44AF-A332-228E23E253D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BD77EE1-CBFF-4CEC-AB57-7B3D175DF355}" type="datetimeFigureOut">
              <a:rPr lang="en-US" smtClean="0"/>
              <a:t>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36E2D1-2A8E-44AF-A332-228E23E253D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BD77EE1-CBFF-4CEC-AB57-7B3D175DF355}" type="datetimeFigureOut">
              <a:rPr lang="en-US" smtClean="0"/>
              <a:t>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36E2D1-2A8E-44AF-A332-228E23E253D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D77EE1-CBFF-4CEC-AB57-7B3D175DF355}" type="datetimeFigureOut">
              <a:rPr lang="en-US" smtClean="0"/>
              <a:t>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36E2D1-2A8E-44AF-A332-228E23E253D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D77EE1-CBFF-4CEC-AB57-7B3D175DF355}" type="datetimeFigureOut">
              <a:rPr lang="en-US" smtClean="0"/>
              <a:t>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36E2D1-2A8E-44AF-A332-228E23E253D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D77EE1-CBFF-4CEC-AB57-7B3D175DF355}" type="datetimeFigureOut">
              <a:rPr lang="en-US" smtClean="0"/>
              <a:t>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36E2D1-2A8E-44AF-A332-228E23E253D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D77EE1-CBFF-4CEC-AB57-7B3D175DF355}" type="datetimeFigureOut">
              <a:rPr lang="en-US" smtClean="0"/>
              <a:t>1/4/2024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36E2D1-2A8E-44AF-A332-228E23E253D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Luk. </a:t>
            </a:r>
            <a:r>
              <a:rPr lang="af-ZA" b="1" u="sng" dirty="0" smtClean="0"/>
              <a:t>16:28-31</a:t>
            </a:r>
            <a:br>
              <a:rPr lang="af-ZA" b="1" u="sng" dirty="0" smtClean="0"/>
            </a:br>
            <a:r>
              <a:rPr lang="af-ZA" b="1" u="sng" dirty="0"/>
              <a:t/>
            </a:r>
            <a:br>
              <a:rPr lang="af-ZA" b="1" u="sng" dirty="0"/>
            </a:br>
            <a:r>
              <a:rPr lang="af-ZA" b="1" dirty="0" smtClean="0"/>
              <a:t>'n </a:t>
            </a:r>
            <a:r>
              <a:rPr lang="af-ZA" b="1" dirty="0"/>
              <a:t>Boodskapper uit die </a:t>
            </a:r>
            <a:r>
              <a:rPr lang="af-ZA" b="1" dirty="0" smtClean="0"/>
              <a:t>dood</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a:t>
            </a:r>
            <a:r>
              <a:rPr lang="af-ZA" b="1" dirty="0" smtClean="0">
                <a:solidFill>
                  <a:srgbClr val="00B050"/>
                </a:solidFill>
              </a:rPr>
              <a:t>20:9</a:t>
            </a:r>
            <a:r>
              <a:rPr lang="af-ZA" b="1" dirty="0" smtClean="0"/>
              <a:t/>
            </a:r>
            <a:br>
              <a:rPr lang="af-ZA" b="1" dirty="0" smtClean="0"/>
            </a:br>
            <a:r>
              <a:rPr lang="af-ZA" b="1" dirty="0"/>
              <a:t/>
            </a:r>
            <a:br>
              <a:rPr lang="af-ZA" b="1" dirty="0"/>
            </a:br>
            <a:r>
              <a:rPr lang="af-ZA" i="1" dirty="0" smtClean="0"/>
              <a:t>“</a:t>
            </a:r>
            <a:r>
              <a:rPr lang="af-ZA" i="1" dirty="0"/>
              <a:t>'n Jongman met die naam Eutigus het op die vensterbank gesit. Hoe langer Paulus gepraat het, hoe vaker het Eutigus geword. Hy het naderhand vas aan die slaap geraak en uit die derde verdieping tot op die grond geval. Toe hulle hom optel, was hy dood.”</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Waarvoor </a:t>
            </a:r>
            <a:r>
              <a:rPr lang="af-ZA" dirty="0"/>
              <a:t>wag </a:t>
            </a:r>
            <a:r>
              <a:rPr lang="af-ZA" dirty="0" smtClean="0"/>
              <a:t>jy?</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t>Jy is bruikbaar deur die Heilig Gees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17</Words>
  <Application>Microsoft Office PowerPoint</Application>
  <PresentationFormat>On-screen Show (4:3)</PresentationFormat>
  <Paragraphs>4</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Luk. 16:28-31  'n Boodskapper uit die dood</vt:lpstr>
      <vt:lpstr>Slide 2</vt:lpstr>
      <vt:lpstr>Hand. 20:9  “'n Jongman met die naam Eutigus het op die vensterbank gesit. Hoe langer Paulus gepraat het, hoe vaker het Eutigus geword. Hy het naderhand vas aan die slaap geraak en uit die derde verdieping tot op die grond geval. Toe hulle hom optel, was hy dood.”</vt:lpstr>
      <vt:lpstr>Slide 4</vt:lpstr>
      <vt:lpstr>Waarvoor wag jy?</vt:lpstr>
      <vt:lpstr>Jy is bruikbaar deur die Heilig Gees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16:28-31  'n Boodskapper uit die dood</dc:title>
  <dc:creator>Windows User</dc:creator>
  <cp:lastModifiedBy>Windows User</cp:lastModifiedBy>
  <cp:revision>1</cp:revision>
  <dcterms:created xsi:type="dcterms:W3CDTF">2024-01-04T05:27:41Z</dcterms:created>
  <dcterms:modified xsi:type="dcterms:W3CDTF">2024-01-04T05:29:47Z</dcterms:modified>
</cp:coreProperties>
</file>