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7680" autoAdjust="0"/>
    <p:restoredTop sz="94660"/>
  </p:normalViewPr>
  <p:slideViewPr>
    <p:cSldViewPr>
      <p:cViewPr varScale="1">
        <p:scale>
          <a:sx n="111" d="100"/>
          <a:sy n="111" d="100"/>
        </p:scale>
        <p:origin x="-204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ABF161B-520A-4D3D-8A0E-36809DDEBC94}" type="datetimeFigureOut">
              <a:rPr lang="en-US" smtClean="0"/>
              <a:t>1/11/2024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9D22EF-DC26-4CD4-A2D1-60F44D3DEAB5}"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ABF161B-520A-4D3D-8A0E-36809DDEBC94}" type="datetimeFigureOut">
              <a:rPr lang="en-US" smtClean="0"/>
              <a:t>1/11/2024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9D22EF-DC26-4CD4-A2D1-60F44D3DEAB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ABF161B-520A-4D3D-8A0E-36809DDEBC94}" type="datetimeFigureOut">
              <a:rPr lang="en-US" smtClean="0"/>
              <a:t>1/11/2024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9D22EF-DC26-4CD4-A2D1-60F44D3DEAB5}"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ABF161B-520A-4D3D-8A0E-36809DDEBC94}" type="datetimeFigureOut">
              <a:rPr lang="en-US" smtClean="0"/>
              <a:t>1/11/2024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9D22EF-DC26-4CD4-A2D1-60F44D3DEAB5}"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ABF161B-520A-4D3D-8A0E-36809DDEBC94}" type="datetimeFigureOut">
              <a:rPr lang="en-US" smtClean="0"/>
              <a:t>1/11/2024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9D22EF-DC26-4CD4-A2D1-60F44D3DEAB5}"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ABF161B-520A-4D3D-8A0E-36809DDEBC94}" type="datetimeFigureOut">
              <a:rPr lang="en-US" smtClean="0"/>
              <a:t>1/11/2024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9D22EF-DC26-4CD4-A2D1-60F44D3DEAB5}"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ABF161B-520A-4D3D-8A0E-36809DDEBC94}" type="datetimeFigureOut">
              <a:rPr lang="en-US" smtClean="0"/>
              <a:t>1/11/2024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29D22EF-DC26-4CD4-A2D1-60F44D3DEAB5}"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ABF161B-520A-4D3D-8A0E-36809DDEBC94}" type="datetimeFigureOut">
              <a:rPr lang="en-US" smtClean="0"/>
              <a:t>1/11/2024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29D22EF-DC26-4CD4-A2D1-60F44D3DEAB5}"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ABF161B-520A-4D3D-8A0E-36809DDEBC94}" type="datetimeFigureOut">
              <a:rPr lang="en-US" smtClean="0"/>
              <a:t>1/11/2024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29D22EF-DC26-4CD4-A2D1-60F44D3DEAB5}"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ABF161B-520A-4D3D-8A0E-36809DDEBC94}" type="datetimeFigureOut">
              <a:rPr lang="en-US" smtClean="0"/>
              <a:t>1/11/2024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9D22EF-DC26-4CD4-A2D1-60F44D3DEAB5}"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ABF161B-520A-4D3D-8A0E-36809DDEBC94}" type="datetimeFigureOut">
              <a:rPr lang="en-US" smtClean="0"/>
              <a:t>1/11/2024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9D22EF-DC26-4CD4-A2D1-60F44D3DEAB5}"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BF161B-520A-4D3D-8A0E-36809DDEBC94}" type="datetimeFigureOut">
              <a:rPr lang="en-US" smtClean="0"/>
              <a:t>1/11/2024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9D22EF-DC26-4CD4-A2D1-60F44D3DEAB5}"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Ps. </a:t>
            </a:r>
            <a:r>
              <a:rPr lang="af-ZA" b="1" u="sng" dirty="0" smtClean="0"/>
              <a:t>62:6</a:t>
            </a:r>
            <a:br>
              <a:rPr lang="af-ZA" b="1" u="sng" dirty="0" smtClean="0"/>
            </a:br>
            <a:r>
              <a:rPr lang="af-ZA" b="1" u="sng" dirty="0"/>
              <a:t/>
            </a:r>
            <a:br>
              <a:rPr lang="af-ZA" b="1" u="sng" dirty="0"/>
            </a:br>
            <a:r>
              <a:rPr lang="af-ZA" b="1" dirty="0" smtClean="0"/>
              <a:t>Om </a:t>
            </a:r>
            <a:r>
              <a:rPr lang="af-ZA" b="1" dirty="0"/>
              <a:t>te wag op God </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Fil. </a:t>
            </a:r>
            <a:r>
              <a:rPr lang="af-ZA" b="1" dirty="0" smtClean="0">
                <a:solidFill>
                  <a:srgbClr val="00B050"/>
                </a:solidFill>
              </a:rPr>
              <a:t>4:6</a:t>
            </a:r>
            <a:r>
              <a:rPr lang="af-ZA" b="1" dirty="0" smtClean="0"/>
              <a:t/>
            </a:r>
            <a:br>
              <a:rPr lang="af-ZA" b="1" dirty="0" smtClean="0"/>
            </a:br>
            <a:r>
              <a:rPr lang="af-ZA" b="1" dirty="0"/>
              <a:t/>
            </a:r>
            <a:br>
              <a:rPr lang="af-ZA" b="1" dirty="0"/>
            </a:br>
            <a:r>
              <a:rPr lang="af-ZA" i="1" dirty="0" smtClean="0"/>
              <a:t>“Moet </a:t>
            </a:r>
            <a:r>
              <a:rPr lang="af-ZA" i="1" dirty="0"/>
              <a:t>oor niks besorg wees nie, maar maak in alles julle begeertes deur gebed en smeking en met danksegging aan God bekend</a:t>
            </a:r>
            <a:r>
              <a:rPr lang="af-ZA" i="1" dirty="0" smtClean="0"/>
              <a: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a:t>
            </a:r>
            <a:r>
              <a:rPr lang="af-ZA" b="1" dirty="0" smtClean="0">
                <a:solidFill>
                  <a:srgbClr val="00B050"/>
                </a:solidFill>
              </a:rPr>
              <a:t>6:24</a:t>
            </a:r>
            <a:r>
              <a:rPr lang="af-ZA" b="1" i="1" dirty="0" smtClean="0"/>
              <a:t/>
            </a:r>
            <a:br>
              <a:rPr lang="af-ZA" b="1" i="1" dirty="0" smtClean="0"/>
            </a:br>
            <a:r>
              <a:rPr lang="af-ZA" b="1" i="1" dirty="0"/>
              <a:t/>
            </a:r>
            <a:br>
              <a:rPr lang="af-ZA" b="1" i="1" dirty="0"/>
            </a:br>
            <a:r>
              <a:rPr lang="af-ZA" i="1" dirty="0" smtClean="0"/>
              <a:t>“Daarom </a:t>
            </a:r>
            <a:r>
              <a:rPr lang="af-ZA" i="1" dirty="0"/>
              <a:t>sê Ek vir julle: Moet julle nie bekommer oor julle lewe, oor wat julle moet eet of drink nie, of oor julle liggaam, oor wat julle moet aantrek nie. Is die lewe nie belangriker as kos en die liggaam as klere nie</a:t>
            </a:r>
            <a:r>
              <a:rPr lang="af-ZA" i="1"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a:t>
            </a:r>
            <a:r>
              <a:rPr lang="af-ZA" b="1" dirty="0" smtClean="0">
                <a:solidFill>
                  <a:srgbClr val="00B050"/>
                </a:solidFill>
              </a:rPr>
              <a:t>6:25</a:t>
            </a:r>
            <a:r>
              <a:rPr lang="af-ZA" b="1" dirty="0" smtClean="0"/>
              <a:t/>
            </a:r>
            <a:br>
              <a:rPr lang="af-ZA" b="1" dirty="0" smtClean="0"/>
            </a:br>
            <a:r>
              <a:rPr lang="af-ZA" b="1" dirty="0"/>
              <a:t/>
            </a:r>
            <a:br>
              <a:rPr lang="af-ZA" b="1" dirty="0"/>
            </a:br>
            <a:r>
              <a:rPr lang="af-ZA" i="1" dirty="0" smtClean="0"/>
              <a:t>“Kyk </a:t>
            </a:r>
            <a:r>
              <a:rPr lang="af-ZA" i="1" dirty="0"/>
              <a:t>na die wilde voëls: hulle saai nie en hulle oes nie en hulle maak nie in skure bymekaar nie; julle hemelse Vader sorg vir hulle. Is julle nie baie meer werd as hulle nie?”</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There is nothing like the faith that can leave care with God and have no thought but how to please Him</a:t>
            </a:r>
            <a:r>
              <a:rPr lang="af-ZA" i="1" dirty="0" smtClean="0"/>
              <a:t>.”</a:t>
            </a:r>
            <a:br>
              <a:rPr lang="af-ZA" i="1" dirty="0" smtClean="0"/>
            </a:br>
            <a:r>
              <a:rPr lang="af-ZA" i="1" dirty="0"/>
              <a:t/>
            </a:r>
            <a:br>
              <a:rPr lang="af-ZA" i="1" dirty="0"/>
            </a:br>
            <a:r>
              <a:rPr lang="af-ZA" i="1" dirty="0" smtClean="0"/>
              <a:t>					</a:t>
            </a:r>
            <a:r>
              <a:rPr lang="af-ZA" b="1" dirty="0" smtClean="0">
                <a:solidFill>
                  <a:srgbClr val="7030A0"/>
                </a:solidFill>
              </a:rPr>
              <a:t>C.H. Spurgeon</a:t>
            </a:r>
            <a:endParaRPr lang="en-US" dirty="0">
              <a:solidFill>
                <a:srgbClr val="7030A0"/>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Ps. </a:t>
            </a:r>
            <a:r>
              <a:rPr lang="af-ZA" b="1" dirty="0" smtClean="0">
                <a:solidFill>
                  <a:srgbClr val="00B050"/>
                </a:solidFill>
              </a:rPr>
              <a:t>118:9</a:t>
            </a:r>
            <a:r>
              <a:rPr lang="af-ZA" b="1" i="1" dirty="0" smtClean="0"/>
              <a:t/>
            </a:r>
            <a:br>
              <a:rPr lang="af-ZA" b="1" i="1" dirty="0" smtClean="0"/>
            </a:br>
            <a:r>
              <a:rPr lang="af-ZA" b="1" i="1" dirty="0"/>
              <a:t/>
            </a:r>
            <a:br>
              <a:rPr lang="af-ZA" b="1" i="1" dirty="0"/>
            </a:br>
            <a:r>
              <a:rPr lang="af-ZA" i="1" dirty="0" smtClean="0"/>
              <a:t>“Om </a:t>
            </a:r>
            <a:r>
              <a:rPr lang="af-ZA" i="1" dirty="0"/>
              <a:t>by die Here te skuil, is beter as om op hoë mense te vertrou</a:t>
            </a:r>
            <a:r>
              <a:rPr lang="af-ZA" i="1" dirty="0" smtClean="0"/>
              <a:t>.”</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Ps. </a:t>
            </a:r>
            <a:r>
              <a:rPr lang="af-ZA" b="1" dirty="0" smtClean="0">
                <a:solidFill>
                  <a:srgbClr val="00B050"/>
                </a:solidFill>
              </a:rPr>
              <a:t>91:2-7</a:t>
            </a:r>
            <a:br>
              <a:rPr lang="af-ZA" b="1" dirty="0" smtClean="0">
                <a:solidFill>
                  <a:srgbClr val="00B050"/>
                </a:solidFill>
              </a:rPr>
            </a:br>
            <a:r>
              <a:rPr lang="af-ZA" b="1" i="1" dirty="0" smtClean="0"/>
              <a:t/>
            </a:r>
            <a:br>
              <a:rPr lang="af-ZA" b="1" i="1" dirty="0" smtClean="0"/>
            </a:br>
            <a:r>
              <a:rPr lang="af-ZA" i="1" dirty="0" smtClean="0"/>
              <a:t>“U </a:t>
            </a:r>
            <a:r>
              <a:rPr lang="af-ZA" i="1" dirty="0"/>
              <a:t>is my toevlug en my veilige vesting, my God op wie ek vertrou.  Dit is Hy wat jou uit die voëlvanger se wip hou en jou bewaar van dodelike siekte. Hy beskut jou onder sy vleuels en is vir jou 'n veilige skuilplek</a:t>
            </a:r>
            <a:r>
              <a:rPr lang="af-ZA" i="1" dirty="0" smtClean="0"/>
              <a:t>.</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a:t>Sy trou beskerm jou aan alle kante.Jy hoef nie bang te wees vir gevaar in die nag of vir aanvalle oordag, vir pes wat in die donker toeslaan of vir siekte wat helder oordag verwoesting saai nie. Al val daar duisende langs jou, tienduisende by jou, vir jou sal niks tref nie.”</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Ps. </a:t>
            </a:r>
            <a:r>
              <a:rPr lang="af-ZA" b="1" dirty="0" smtClean="0">
                <a:solidFill>
                  <a:srgbClr val="00B050"/>
                </a:solidFill>
              </a:rPr>
              <a:t>91:14-15</a:t>
            </a:r>
            <a:r>
              <a:rPr lang="af-ZA" b="1" i="1" dirty="0" smtClean="0"/>
              <a:t/>
            </a:r>
            <a:br>
              <a:rPr lang="af-ZA" b="1" i="1" dirty="0" smtClean="0"/>
            </a:br>
            <a:r>
              <a:rPr lang="af-ZA" b="1" i="1" dirty="0"/>
              <a:t/>
            </a:r>
            <a:br>
              <a:rPr lang="af-ZA" b="1" i="1" dirty="0"/>
            </a:br>
            <a:r>
              <a:rPr lang="af-ZA" i="1" dirty="0" smtClean="0"/>
              <a:t>“‘Omdat </a:t>
            </a:r>
            <a:r>
              <a:rPr lang="af-ZA" i="1" dirty="0"/>
              <a:t>hy My liefhet, sal Ek hom red,’ sê die Here, ‘omdat hy My ken, sal Ek hom beskerm. Wanneer hy My aanroep, sal Ek sy gebed verhoor; in sy nood sal Ek by hom wees, Ek sal hom red en hom in sy eer herstel</a:t>
            </a:r>
            <a:r>
              <a:rPr lang="af-ZA" i="1" dirty="0" smtClean="0"/>
              <a:t>.’”</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FF0000"/>
                </a:solidFill>
              </a:rPr>
              <a:t>Ov. </a:t>
            </a:r>
            <a:r>
              <a:rPr lang="af-ZA" dirty="0"/>
              <a:t>	</a:t>
            </a:r>
            <a:r>
              <a:rPr lang="af-ZA" dirty="0" smtClean="0"/>
              <a:t>    </a:t>
            </a:r>
            <a:r>
              <a:rPr lang="af-ZA" i="1" dirty="0" smtClean="0"/>
              <a:t>“Wees </a:t>
            </a:r>
            <a:r>
              <a:rPr lang="af-ZA" i="1" dirty="0"/>
              <a:t>net maar stil tot God, my siel, want van Hom is my verwagting</a:t>
            </a:r>
            <a:r>
              <a:rPr lang="af-ZA" i="1" dirty="0" smtClean="0"/>
              <a:t>!”</a:t>
            </a:r>
            <a:br>
              <a:rPr lang="af-ZA" i="1" dirty="0" smtClean="0"/>
            </a:br>
            <a:r>
              <a:rPr lang="en-US" dirty="0"/>
              <a:t/>
            </a:r>
            <a:br>
              <a:rPr lang="en-US" dirty="0"/>
            </a:br>
            <a:r>
              <a:rPr lang="en-US" dirty="0" smtClean="0">
                <a:solidFill>
                  <a:srgbClr val="FF0000"/>
                </a:solidFill>
              </a:rPr>
              <a:t> </a:t>
            </a:r>
            <a:r>
              <a:rPr lang="af-ZA" b="1" dirty="0" smtClean="0">
                <a:solidFill>
                  <a:srgbClr val="FF0000"/>
                </a:solidFill>
              </a:rPr>
              <a:t>KJV</a:t>
            </a:r>
            <a:r>
              <a:rPr lang="af-ZA" b="1" i="1" dirty="0" smtClean="0">
                <a:solidFill>
                  <a:srgbClr val="FF0000"/>
                </a:solidFill>
              </a:rPr>
              <a:t>         </a:t>
            </a:r>
            <a:r>
              <a:rPr lang="af-ZA" i="1" dirty="0" smtClean="0"/>
              <a:t>“My </a:t>
            </a:r>
            <a:r>
              <a:rPr lang="af-ZA" i="1" dirty="0"/>
              <a:t>soul, wait thou only upon God; for my expectation is from him</a:t>
            </a:r>
            <a:r>
              <a:rPr lang="af-ZA" i="1" dirty="0" smtClean="0"/>
              <a:t>.</a:t>
            </a:r>
            <a:br>
              <a:rPr lang="af-ZA" i="1" dirty="0" smtClean="0"/>
            </a:br>
            <a:r>
              <a:rPr lang="af-ZA" i="1" dirty="0"/>
              <a:t> </a:t>
            </a:r>
            <a:r>
              <a:rPr lang="en-US" i="1" dirty="0" smtClean="0"/>
              <a:t/>
            </a:r>
            <a:br>
              <a:rPr lang="en-US" i="1" dirty="0" smtClean="0"/>
            </a:br>
            <a:r>
              <a:rPr lang="af-ZA" b="1" dirty="0" smtClean="0">
                <a:solidFill>
                  <a:srgbClr val="FF0000"/>
                </a:solidFill>
              </a:rPr>
              <a:t>2020</a:t>
            </a:r>
            <a:r>
              <a:rPr lang="af-ZA" i="1" dirty="0" smtClean="0"/>
              <a:t>   “Vind </a:t>
            </a:r>
            <a:r>
              <a:rPr lang="af-ZA" i="1" dirty="0"/>
              <a:t>rus by God alleen, my siel, want op Hom is my hoop gevestig.”</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“My </a:t>
            </a:r>
            <a:r>
              <a:rPr lang="af-ZA" i="1" dirty="0"/>
              <a:t>soul, be thou silent before God.”</a:t>
            </a:r>
            <a:r>
              <a:rPr lang="en-US" dirty="0"/>
              <a:t/>
            </a:r>
            <a:br>
              <a:rPr lang="en-US" dirty="0"/>
            </a:br>
            <a:r>
              <a:rPr lang="en-US" dirty="0" smtClean="0"/>
              <a:t/>
            </a:r>
            <a:br>
              <a:rPr lang="en-US" dirty="0" smtClean="0"/>
            </a:br>
            <a:r>
              <a:rPr lang="en-US" dirty="0" smtClean="0"/>
              <a:t>						</a:t>
            </a:r>
            <a:r>
              <a:rPr lang="af-ZA" b="1" dirty="0" smtClean="0">
                <a:solidFill>
                  <a:srgbClr val="7030A0"/>
                </a:solidFill>
              </a:rPr>
              <a:t>Calvyn</a:t>
            </a:r>
            <a:endParaRPr lang="en-US" dirty="0">
              <a:solidFill>
                <a:srgbClr val="7030A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Jak. 1:6	</a:t>
            </a:r>
            <a:r>
              <a:rPr lang="af-ZA" b="1" dirty="0" smtClean="0"/>
              <a:t/>
            </a:r>
            <a:br>
              <a:rPr lang="af-ZA" b="1" dirty="0" smtClean="0"/>
            </a:br>
            <a:r>
              <a:rPr lang="af-ZA" b="1" dirty="0"/>
              <a:t/>
            </a:r>
            <a:br>
              <a:rPr lang="af-ZA" b="1" dirty="0"/>
            </a:br>
            <a:r>
              <a:rPr lang="af-ZA" i="1" dirty="0" smtClean="0"/>
              <a:t>“</a:t>
            </a:r>
            <a:r>
              <a:rPr lang="af-ZA" i="1" dirty="0"/>
              <a:t>Maar ‘'n mens moet gelowig bid en nie twyfel nie, want iemand wat twyfel, is soos ‘'n brander in die see wat deur die wind aangejaag en heen en weer gedryf word</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a:t>
            </a:r>
            <a:r>
              <a:rPr lang="af-ZA" b="1" dirty="0" smtClean="0">
                <a:solidFill>
                  <a:srgbClr val="00B050"/>
                </a:solidFill>
              </a:rPr>
              <a:t>6:31-32</a:t>
            </a:r>
            <a:r>
              <a:rPr lang="af-ZA" b="1" i="1" dirty="0" smtClean="0"/>
              <a:t/>
            </a:r>
            <a:br>
              <a:rPr lang="af-ZA" b="1" i="1" dirty="0" smtClean="0"/>
            </a:br>
            <a:r>
              <a:rPr lang="af-ZA" b="1" i="1" dirty="0"/>
              <a:t/>
            </a:r>
            <a:br>
              <a:rPr lang="af-ZA" b="1" i="1" dirty="0"/>
            </a:br>
            <a:r>
              <a:rPr lang="af-ZA" i="1" dirty="0" smtClean="0"/>
              <a:t>“Julle </a:t>
            </a:r>
            <a:r>
              <a:rPr lang="af-ZA" i="1" dirty="0"/>
              <a:t>moet julle dus nie bekommer en vra: ‘Wat moet ons eet of wat moet ons drink of wat moet ons aantrek?’ nie. Dit is alles dinge waaroor die ongelowiges begaan is. Julle hemelse Vader weet tog dat julle dit alles nodig het</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a:t>
            </a:r>
            <a:r>
              <a:rPr lang="af-ZA" b="1" dirty="0" smtClean="0">
                <a:solidFill>
                  <a:srgbClr val="00B050"/>
                </a:solidFill>
              </a:rPr>
              <a:t>6:33</a:t>
            </a:r>
            <a:r>
              <a:rPr lang="af-ZA" b="1" i="1" dirty="0" smtClean="0"/>
              <a:t/>
            </a:r>
            <a:br>
              <a:rPr lang="af-ZA" b="1" i="1" dirty="0" smtClean="0"/>
            </a:br>
            <a:r>
              <a:rPr lang="af-ZA" b="1" i="1" dirty="0"/>
              <a:t/>
            </a:r>
            <a:br>
              <a:rPr lang="af-ZA" b="1" i="1" dirty="0"/>
            </a:br>
            <a:r>
              <a:rPr lang="af-ZA" i="1" dirty="0" smtClean="0"/>
              <a:t>“Nee</a:t>
            </a:r>
            <a:r>
              <a:rPr lang="af-ZA" i="1" dirty="0"/>
              <a:t>, beywer julle allereers vir die koninkryk van God en vir die wil van God, dan sal Hy julle ook al hierdie dinge gee.”</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a:t>
            </a:r>
            <a:r>
              <a:rPr lang="af-ZA" b="1" dirty="0" smtClean="0">
                <a:solidFill>
                  <a:srgbClr val="00B050"/>
                </a:solidFill>
              </a:rPr>
              <a:t>6:43</a:t>
            </a:r>
            <a:r>
              <a:rPr lang="af-ZA" b="1" i="1" dirty="0" smtClean="0">
                <a:solidFill>
                  <a:srgbClr val="00B050"/>
                </a:solidFill>
              </a:rPr>
              <a:t/>
            </a:r>
            <a:br>
              <a:rPr lang="af-ZA" b="1" i="1" dirty="0" smtClean="0">
                <a:solidFill>
                  <a:srgbClr val="00B050"/>
                </a:solidFill>
              </a:rPr>
            </a:br>
            <a:r>
              <a:rPr lang="af-ZA" b="1" i="1" dirty="0"/>
              <a:t/>
            </a:r>
            <a:br>
              <a:rPr lang="af-ZA" b="1" i="1" dirty="0"/>
            </a:br>
            <a:r>
              <a:rPr lang="af-ZA" i="1" dirty="0" smtClean="0"/>
              <a:t>“Moet </a:t>
            </a:r>
            <a:r>
              <a:rPr lang="af-ZA" i="1" dirty="0"/>
              <a:t>julle dus nie oor môre bekommer nie, want môre bring sy eie bekommernis. Elke dag bring genoeg moeilikheid van sy eie.”</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TotalTime>
  <Words>125</Words>
  <Application>Microsoft Office PowerPoint</Application>
  <PresentationFormat>On-screen Show (4:3)</PresentationFormat>
  <Paragraphs>15</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Ps. 62:6  Om te wag op God </vt:lpstr>
      <vt:lpstr>Ov.      “Wees net maar stil tot God, my siel, want van Hom is my verwagting!”   KJV         “My soul, wait thou only upon God; for my expectation is from him.   2020   “Vind rus by God alleen, my siel, want op Hom is my hoop gevestig.”</vt:lpstr>
      <vt:lpstr>“My soul, be thou silent before God.”        Calvyn</vt:lpstr>
      <vt:lpstr>Jak. 1:6   “Maar ‘'n mens moet gelowig bid en nie twyfel nie, want iemand wat twyfel, is soos ‘'n brander in die see wat deur die wind aangejaag en heen en weer gedryf word.”</vt:lpstr>
      <vt:lpstr>Slide 5</vt:lpstr>
      <vt:lpstr>Matt. 6:31-32  “Julle moet julle dus nie bekommer en vra: ‘Wat moet ons eet of wat moet ons drink of wat moet ons aantrek?’ nie. Dit is alles dinge waaroor die ongelowiges begaan is. Julle hemelse Vader weet tog dat julle dit alles nodig het.”</vt:lpstr>
      <vt:lpstr>Matt. 6:33  “Nee, beywer julle allereers vir die koninkryk van God en vir die wil van God, dan sal Hy julle ook al hierdie dinge gee.”</vt:lpstr>
      <vt:lpstr>Matt. 6:43  “Moet julle dus nie oor môre bekommer nie, want môre bring sy eie bekommernis. Elke dag bring genoeg moeilikheid van sy eie.”</vt:lpstr>
      <vt:lpstr>Slide 9</vt:lpstr>
      <vt:lpstr>Fil. 4:6  “Moet oor niks besorg wees nie, maar maak in alles julle begeertes deur gebed en smeking en met danksegging aan God bekend.”</vt:lpstr>
      <vt:lpstr>Matt. 6:24  “Daarom sê Ek vir julle: Moet julle nie bekommer oor julle lewe, oor wat julle moet eet of drink nie, of oor julle liggaam, oor wat julle moet aantrek nie. Is die lewe nie belangriker as kos en die liggaam as klere nie?”</vt:lpstr>
      <vt:lpstr>Matt. 6:25  “Kyk na die wilde voëls: hulle saai nie en hulle oes nie en hulle maak nie in skure bymekaar nie; julle hemelse Vader sorg vir hulle. Is julle nie baie meer werd as hulle nie?”</vt:lpstr>
      <vt:lpstr>“There is nothing like the faith that can leave care with God and have no thought but how to please Him.”       C.H. Spurgeon</vt:lpstr>
      <vt:lpstr>Slide 14</vt:lpstr>
      <vt:lpstr>Ps. 118:9  “Om by die Here te skuil, is beter as om op hoë mense te vertrou.”</vt:lpstr>
      <vt:lpstr>Slide 16</vt:lpstr>
      <vt:lpstr>Ps. 91:2-7  “U is my toevlug en my veilige vesting, my God op wie ek vertrou.  Dit is Hy wat jou uit die voëlvanger se wip hou en jou bewaar van dodelike siekte. Hy beskut jou onder sy vleuels en is vir jou 'n veilige skuilplek.</vt:lpstr>
      <vt:lpstr>Sy trou beskerm jou aan alle kante.Jy hoef nie bang te wees vir gevaar in die nag of vir aanvalle oordag, vir pes wat in die donker toeslaan of vir siekte wat helder oordag verwoesting saai nie. Al val daar duisende langs jou, tienduisende by jou, vir jou sal niks tref nie.”</vt:lpstr>
      <vt:lpstr>Ps. 91:14-15  “‘Omdat hy My liefhet, sal Ek hom red,’ sê die Here, ‘omdat hy My ken, sal Ek hom beskerm. Wanneer hy My aanroep, sal Ek sy gebed verhoor; in sy nood sal Ek by hom wees, Ek sal hom red en hom in sy eer herstel.’”</vt:lpstr>
      <vt:lpstr>Slide 20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Ps. 62:6  Om te wag op God </dc:title>
  <dc:creator>Windows User</dc:creator>
  <cp:lastModifiedBy>Windows User</cp:lastModifiedBy>
  <cp:revision>1</cp:revision>
  <dcterms:created xsi:type="dcterms:W3CDTF">2024-01-11T08:52:49Z</dcterms:created>
  <dcterms:modified xsi:type="dcterms:W3CDTF">2024-01-11T08:59:42Z</dcterms:modified>
</cp:coreProperties>
</file>