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949" autoAdjust="0"/>
    <p:restoredTop sz="94660"/>
  </p:normalViewPr>
  <p:slideViewPr>
    <p:cSldViewPr>
      <p:cViewPr varScale="1">
        <p:scale>
          <a:sx n="111" d="100"/>
          <a:sy n="111"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E78EB9-D2EA-4177-A419-90A7C8CA3B9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E78EB9-D2EA-4177-A419-90A7C8CA3B9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E78EB9-D2EA-4177-A419-90A7C8CA3B9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E78EB9-D2EA-4177-A419-90A7C8CA3B9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E78EB9-D2EA-4177-A419-90A7C8CA3B91}"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E78EB9-D2EA-4177-A419-90A7C8CA3B91}"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E78EB9-D2EA-4177-A419-90A7C8CA3B91}"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E78EB9-D2EA-4177-A419-90A7C8CA3B91}"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E78EB9-D2EA-4177-A419-90A7C8CA3B91}"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E78EB9-D2EA-4177-A419-90A7C8CA3B91}"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E78EB9-D2EA-4177-A419-90A7C8CA3B91}"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FD162-D2CE-4024-99B5-79570E8931C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E78EB9-D2EA-4177-A419-90A7C8CA3B91}" type="datetimeFigureOut">
              <a:rPr lang="en-US" smtClean="0"/>
              <a:t>1/18/2024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8FD162-D2CE-4024-99B5-79570E8931C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Deut. </a:t>
            </a:r>
            <a:r>
              <a:rPr lang="af-ZA" b="1" u="sng" dirty="0" smtClean="0"/>
              <a:t>29:36-37</a:t>
            </a:r>
            <a:br>
              <a:rPr lang="af-ZA" b="1" u="sng" dirty="0" smtClean="0"/>
            </a:br>
            <a:r>
              <a:rPr lang="af-ZA" b="1" u="sng" dirty="0"/>
              <a:t/>
            </a:r>
            <a:br>
              <a:rPr lang="af-ZA" b="1" u="sng" dirty="0"/>
            </a:br>
            <a:r>
              <a:rPr lang="af-ZA" b="1" dirty="0" smtClean="0"/>
              <a:t>Die </a:t>
            </a:r>
            <a:r>
              <a:rPr lang="af-ZA" b="1" dirty="0"/>
              <a:t>altaar geheilig deur die </a:t>
            </a:r>
            <a:r>
              <a:rPr lang="af-ZA" b="1" dirty="0" smtClean="0"/>
              <a:t>bloed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Matt. </a:t>
            </a:r>
            <a:r>
              <a:rPr lang="af-ZA" b="1" i="1" dirty="0" smtClean="0">
                <a:solidFill>
                  <a:srgbClr val="00B050"/>
                </a:solidFill>
              </a:rPr>
              <a:t>23:19</a:t>
            </a:r>
            <a:r>
              <a:rPr lang="af-ZA" b="1" i="1" dirty="0" smtClean="0"/>
              <a:t/>
            </a:r>
            <a:br>
              <a:rPr lang="af-ZA" b="1" i="1" dirty="0" smtClean="0"/>
            </a:br>
            <a:r>
              <a:rPr lang="af-ZA" b="1" i="1" dirty="0" smtClean="0"/>
              <a:t/>
            </a:r>
            <a:br>
              <a:rPr lang="af-ZA" b="1" i="1" dirty="0" smtClean="0"/>
            </a:br>
            <a:r>
              <a:rPr lang="af-ZA" i="1" dirty="0"/>
              <a:t>	“Julle blindes! Wat is belangriker: die offergawe of die altaar waardeur die offergawe geheilig word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Joh. </a:t>
            </a:r>
            <a:r>
              <a:rPr lang="af-ZA" b="1" i="1" dirty="0" smtClean="0">
                <a:solidFill>
                  <a:srgbClr val="00B050"/>
                </a:solidFill>
              </a:rPr>
              <a:t>14:6</a:t>
            </a:r>
            <a:r>
              <a:rPr lang="af-ZA" b="1" i="1" dirty="0" smtClean="0"/>
              <a:t/>
            </a:r>
            <a:br>
              <a:rPr lang="af-ZA" b="1" i="1" dirty="0" smtClean="0"/>
            </a:br>
            <a:r>
              <a:rPr lang="af-ZA" b="1" i="1" dirty="0"/>
              <a:t/>
            </a:r>
            <a:br>
              <a:rPr lang="af-ZA" b="1" i="1" dirty="0"/>
            </a:br>
            <a:r>
              <a:rPr lang="af-ZA" i="1" dirty="0" smtClean="0"/>
              <a:t>“Ek </a:t>
            </a:r>
            <a:r>
              <a:rPr lang="af-ZA" i="1" dirty="0"/>
              <a:t>is die weg en die waarheid en die lewe. Niemand kom na die Vader toe behalwe deur My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What is presented to God must first pass through death and then be consumed by fire. In its natural condition it is unclean. By death, judgment upon sin must be executed; </a:t>
            </a:r>
            <a:r>
              <a:rPr lang="af-ZA" i="1" dirty="0" smtClean="0"/>
              <a:t> it </a:t>
            </a:r>
            <a:r>
              <a:rPr lang="af-ZA" i="1" dirty="0"/>
              <a:t>must be consumed by fire and in a new spiritual form be borne heavenward.”</a:t>
            </a:r>
            <a:r>
              <a:rPr lang="en-US" dirty="0"/>
              <a:t/>
            </a:r>
            <a:br>
              <a:rPr lang="en-US" dirty="0"/>
            </a:br>
            <a:r>
              <a:rPr lang="en-US" dirty="0" smtClean="0"/>
              <a:t/>
            </a:r>
            <a:br>
              <a:rPr lang="en-US" dirty="0" smtClean="0"/>
            </a:br>
            <a:r>
              <a:rPr lang="en-US" dirty="0" smtClean="0"/>
              <a:t>					</a:t>
            </a:r>
            <a:r>
              <a:rPr lang="af-ZA" b="1" dirty="0" smtClean="0">
                <a:solidFill>
                  <a:srgbClr val="7030A0"/>
                </a:solidFill>
              </a:rPr>
              <a:t>Andrew Murray</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Nothing less than the entire sacrifice of one’s self-life is the way to the life of God. The cross with its entire renunciation of self is the only altar on which we can consecrate ourselves to God.”</a:t>
            </a:r>
            <a:br>
              <a:rPr lang="af-ZA" i="1" dirty="0"/>
            </a:br>
            <a:r>
              <a:rPr lang="en-US" dirty="0"/>
              <a:t/>
            </a:r>
            <a:br>
              <a:rPr lang="en-US" dirty="0"/>
            </a:br>
            <a:r>
              <a:rPr lang="en-US" dirty="0" smtClean="0"/>
              <a:t>					</a:t>
            </a:r>
            <a:r>
              <a:rPr lang="af-ZA" b="1" dirty="0" smtClean="0">
                <a:solidFill>
                  <a:srgbClr val="7030A0"/>
                </a:solidFill>
              </a:rPr>
              <a:t>Andrew Murray</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a:t>
            </a:r>
            <a:r>
              <a:rPr lang="af-ZA" b="1" i="1" dirty="0" smtClean="0">
                <a:solidFill>
                  <a:srgbClr val="00B050"/>
                </a:solidFill>
              </a:rPr>
              <a:t>2:20</a:t>
            </a:r>
            <a:br>
              <a:rPr lang="af-ZA" b="1" i="1" dirty="0" smtClean="0">
                <a:solidFill>
                  <a:srgbClr val="00B050"/>
                </a:solidFill>
              </a:rPr>
            </a:br>
            <a:r>
              <a:rPr lang="af-ZA" b="1" i="1" dirty="0"/>
              <a:t/>
            </a:r>
            <a:br>
              <a:rPr lang="af-ZA" b="1" i="1" dirty="0"/>
            </a:br>
            <a:r>
              <a:rPr lang="af-ZA" i="1" dirty="0" smtClean="0"/>
              <a:t>“ek </a:t>
            </a:r>
            <a:r>
              <a:rPr lang="af-ZA" i="1" dirty="0"/>
              <a:t>is saam met Christus gekruisig, en nou is dit nie meer ek wat lewe nie, maar Christus wat in my lewe.”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a:t>
            </a:r>
            <a:r>
              <a:rPr lang="af-ZA" b="1" i="1" dirty="0" smtClean="0">
                <a:solidFill>
                  <a:srgbClr val="00B050"/>
                </a:solidFill>
              </a:rPr>
              <a:t>5:24</a:t>
            </a:r>
            <a:br>
              <a:rPr lang="af-ZA" b="1" i="1" dirty="0" smtClean="0">
                <a:solidFill>
                  <a:srgbClr val="00B050"/>
                </a:solidFill>
              </a:rPr>
            </a:br>
            <a:r>
              <a:rPr lang="af-ZA" b="1" i="1" dirty="0"/>
              <a:t/>
            </a:r>
            <a:br>
              <a:rPr lang="af-ZA" b="1" i="1" dirty="0"/>
            </a:br>
            <a:r>
              <a:rPr lang="af-ZA" i="1" dirty="0" smtClean="0"/>
              <a:t>“Dié </a:t>
            </a:r>
            <a:r>
              <a:rPr lang="af-ZA" i="1" dirty="0"/>
              <a:t>wat aan Christus Jesus behoort, het hulle sondige natuur met al sy hartstogte en begeertes gekruisig</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Gal. </a:t>
            </a:r>
            <a:r>
              <a:rPr lang="af-ZA" b="1" i="1" dirty="0" smtClean="0">
                <a:solidFill>
                  <a:srgbClr val="00B050"/>
                </a:solidFill>
              </a:rPr>
              <a:t>6:14</a:t>
            </a:r>
            <a:r>
              <a:rPr lang="af-ZA" b="1" i="1" dirty="0" smtClean="0"/>
              <a:t/>
            </a:r>
            <a:br>
              <a:rPr lang="af-ZA" b="1" i="1" dirty="0" smtClean="0"/>
            </a:br>
            <a:r>
              <a:rPr lang="af-ZA" b="1" i="1" dirty="0"/>
              <a:t/>
            </a:r>
            <a:br>
              <a:rPr lang="af-ZA" b="1" i="1" dirty="0"/>
            </a:br>
            <a:r>
              <a:rPr lang="af-ZA" i="1" dirty="0" smtClean="0"/>
              <a:t>“Maar </a:t>
            </a:r>
            <a:r>
              <a:rPr lang="af-ZA" i="1" dirty="0"/>
              <a:t>wat my betref, mag God verhoed dat ek ooit oor iets anders roem as oor die kruis van ons Here Jesus Christus, want deur die kruis is die wêreld vir my dood en ek vir die wêreld</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Rom. </a:t>
            </a:r>
            <a:r>
              <a:rPr lang="af-ZA" b="1" i="1" dirty="0" smtClean="0">
                <a:solidFill>
                  <a:srgbClr val="00B050"/>
                </a:solidFill>
              </a:rPr>
              <a:t>12:1</a:t>
            </a:r>
            <a:r>
              <a:rPr lang="af-ZA" b="1" i="1" dirty="0" smtClean="0"/>
              <a:t/>
            </a:r>
            <a:br>
              <a:rPr lang="af-ZA" b="1" i="1" dirty="0" smtClean="0"/>
            </a:br>
            <a:r>
              <a:rPr lang="af-ZA" b="1" i="1" dirty="0"/>
              <a:t/>
            </a:r>
            <a:br>
              <a:rPr lang="af-ZA" b="1" i="1" dirty="0"/>
            </a:br>
            <a:r>
              <a:rPr lang="af-ZA" i="1" dirty="0" smtClean="0"/>
              <a:t>“Gee </a:t>
            </a:r>
            <a:r>
              <a:rPr lang="af-ZA" i="1" dirty="0"/>
              <a:t>julleself aan God as lewende en heilige offers wat vir Hom aanneemlik is. Dit is die wesenlike van die godsdiens wat julle moet beoefen.”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I Pet. </a:t>
            </a:r>
            <a:r>
              <a:rPr lang="af-ZA" b="1" i="1" dirty="0" smtClean="0">
                <a:solidFill>
                  <a:srgbClr val="00B050"/>
                </a:solidFill>
              </a:rPr>
              <a:t>2:24</a:t>
            </a:r>
            <a:br>
              <a:rPr lang="af-ZA" b="1" i="1" dirty="0" smtClean="0">
                <a:solidFill>
                  <a:srgbClr val="00B050"/>
                </a:solidFill>
              </a:rPr>
            </a:br>
            <a:r>
              <a:rPr lang="af-ZA" b="1" i="1" dirty="0"/>
              <a:t/>
            </a:r>
            <a:br>
              <a:rPr lang="af-ZA" b="1" i="1" dirty="0"/>
            </a:br>
            <a:r>
              <a:rPr lang="af-ZA" i="1" dirty="0" smtClean="0"/>
              <a:t> “</a:t>
            </a:r>
            <a:r>
              <a:rPr lang="af-ZA" i="1" dirty="0"/>
              <a:t>Hy het self ons sondes in sy liggaam aan die kruis gedra. Daardeur is ons vir die sondes dood en kan ons lewe in gehoorsaamheid aan die wil van God. Deur sy wonde is julle genees</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II Kor. </a:t>
            </a:r>
            <a:r>
              <a:rPr lang="af-ZA" b="1" i="1" dirty="0" smtClean="0">
                <a:solidFill>
                  <a:srgbClr val="00B050"/>
                </a:solidFill>
              </a:rPr>
              <a:t>10:5</a:t>
            </a:r>
            <a:br>
              <a:rPr lang="af-ZA" b="1" i="1" dirty="0" smtClean="0">
                <a:solidFill>
                  <a:srgbClr val="00B050"/>
                </a:solidFill>
              </a:rPr>
            </a:br>
            <a:r>
              <a:rPr lang="af-ZA" b="1" i="1" dirty="0"/>
              <a:t/>
            </a:r>
            <a:br>
              <a:rPr lang="af-ZA" b="1" i="1" dirty="0"/>
            </a:br>
            <a:r>
              <a:rPr lang="af-ZA" i="1" dirty="0" smtClean="0"/>
              <a:t>“Ons </a:t>
            </a:r>
            <a:r>
              <a:rPr lang="af-ZA" i="1" dirty="0"/>
              <a:t>neem elke gedagte gevange om dit aan Christus gehoorsaam te maak</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Rom. </a:t>
            </a:r>
            <a:r>
              <a:rPr lang="af-ZA" b="1" i="1" dirty="0" smtClean="0">
                <a:solidFill>
                  <a:srgbClr val="00B050"/>
                </a:solidFill>
              </a:rPr>
              <a:t>12:2</a:t>
            </a:r>
            <a:r>
              <a:rPr lang="af-ZA" b="1" i="1" dirty="0" smtClean="0"/>
              <a:t/>
            </a:r>
            <a:br>
              <a:rPr lang="af-ZA" b="1" i="1" dirty="0" smtClean="0"/>
            </a:br>
            <a:r>
              <a:rPr lang="af-ZA" b="1" i="1" dirty="0"/>
              <a:t/>
            </a:r>
            <a:br>
              <a:rPr lang="af-ZA" b="1" i="1" dirty="0"/>
            </a:br>
            <a:r>
              <a:rPr lang="af-ZA" i="1" dirty="0" smtClean="0"/>
              <a:t>“Julle </a:t>
            </a:r>
            <a:r>
              <a:rPr lang="af-ZA" i="1" dirty="0"/>
              <a:t>moenie aan hierdie sondige wêreld gelyk word nie, maar laat God julle verander deur julle denke te vernuwe. Dan sal julle ook kan onderskei wat die wil van God is, wat vir Hom goed en aanneemlik en volmaak is</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Het jy </a:t>
            </a:r>
            <a:r>
              <a:rPr lang="af-ZA" dirty="0" smtClean="0"/>
              <a:t>alles op </a:t>
            </a:r>
            <a:r>
              <a:rPr lang="af-ZA" dirty="0"/>
              <a:t>hierdie altaar </a:t>
            </a:r>
            <a:r>
              <a:rPr lang="af-ZA" dirty="0" smtClean="0"/>
              <a:t>al </a:t>
            </a:r>
            <a:r>
              <a:rPr lang="af-ZA" dirty="0" smtClean="0"/>
              <a:t>gelê</a:t>
            </a:r>
            <a:r>
              <a:rPr lang="af-ZA" dirty="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Hebr. 13:10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Ons het 'n altaar waarvan dié wat nog die offerdiens volgens die ou orde verrig, nie die reg het om te eet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Hebr. 13:21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het Jesus ook buitekant die stadspoort gely om die volk deur sy eie bloed van hulle sonde te reinig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Hebr. 10:10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Omdat God dit so wou, is ons vir Hom afgesonder deurdat Jesus Christus sy liggaam as offer gebring het, eens en vir altyd</a:t>
            </a:r>
            <a:r>
              <a:rPr lang="af-ZA" i="1" dirty="0" smtClean="0"/>
              <a:t>.</a:t>
            </a:r>
            <a:r>
              <a:rPr lang="en-US"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Open. </a:t>
            </a:r>
            <a:r>
              <a:rPr lang="af-ZA" b="1" i="1" dirty="0" smtClean="0">
                <a:solidFill>
                  <a:srgbClr val="00B050"/>
                </a:solidFill>
              </a:rPr>
              <a:t>8:3</a:t>
            </a:r>
            <a:r>
              <a:rPr lang="af-ZA" b="1" i="1" dirty="0" smtClean="0"/>
              <a:t/>
            </a:r>
            <a:br>
              <a:rPr lang="af-ZA" b="1" i="1" dirty="0" smtClean="0"/>
            </a:br>
            <a:r>
              <a:rPr lang="af-ZA" b="1" i="1" dirty="0"/>
              <a:t/>
            </a:r>
            <a:br>
              <a:rPr lang="af-ZA" b="1" i="1" dirty="0"/>
            </a:br>
            <a:r>
              <a:rPr lang="af-ZA" i="1" dirty="0" smtClean="0"/>
              <a:t>“</a:t>
            </a:r>
            <a:r>
              <a:rPr lang="af-ZA" i="1" dirty="0"/>
              <a:t>'n Ander engel het toe gekom en by die altaar gaan staan met 'n goue wierookbak. Daar is baie wierook aan hom gegee om dit saam met die gebede van al die gelowiges op die goue altaar voor die troon te offer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Open </a:t>
            </a:r>
            <a:r>
              <a:rPr lang="af-ZA" b="1" i="1" dirty="0" smtClean="0">
                <a:solidFill>
                  <a:srgbClr val="00B050"/>
                </a:solidFill>
              </a:rPr>
              <a:t>3:5</a:t>
            </a:r>
            <a:r>
              <a:rPr lang="af-ZA" b="1" i="1" dirty="0" smtClean="0"/>
              <a:t/>
            </a:r>
            <a:br>
              <a:rPr lang="af-ZA" b="1" i="1" dirty="0" smtClean="0"/>
            </a:br>
            <a:r>
              <a:rPr lang="af-ZA" b="1" i="1" dirty="0"/>
              <a:t/>
            </a:r>
            <a:br>
              <a:rPr lang="af-ZA" b="1" i="1" dirty="0"/>
            </a:br>
            <a:r>
              <a:rPr lang="af-ZA" i="1" dirty="0" smtClean="0"/>
              <a:t>“Toe </a:t>
            </a:r>
            <a:r>
              <a:rPr lang="af-ZA" i="1" dirty="0"/>
              <a:t>het die engel die wierookbak geneem, dit met die vuur van die altaar volgemaak en dit op die aarde uitgegooi. Daar het donderslae, dreunings, weerligstrale en 'n aardbewing gekom</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Lev. </a:t>
            </a:r>
            <a:r>
              <a:rPr lang="af-ZA" b="1" i="1" dirty="0" smtClean="0">
                <a:solidFill>
                  <a:srgbClr val="00B050"/>
                </a:solidFill>
              </a:rPr>
              <a:t>8:15</a:t>
            </a:r>
            <a:r>
              <a:rPr lang="af-ZA" b="1" i="1" dirty="0" smtClean="0"/>
              <a:t/>
            </a:r>
            <a:br>
              <a:rPr lang="af-ZA" b="1" i="1" dirty="0" smtClean="0"/>
            </a:br>
            <a:r>
              <a:rPr lang="af-ZA" i="1" dirty="0" smtClean="0"/>
              <a:t>“Moses </a:t>
            </a:r>
            <a:r>
              <a:rPr lang="af-ZA" i="1" dirty="0"/>
              <a:t>het die bul geslag en van die bloed met sy vinger rondom die horings van die altaar gesmeer om die altaar te reinig. Hy het toe die res van die bloed teen die fondament van die altaar uitgegooi. So het hy die altaar aan die Here gewy sodat daarop versoening gedoen kan word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150</Words>
  <Application>Microsoft Office PowerPoint</Application>
  <PresentationFormat>On-screen Show (4:3)</PresentationFormat>
  <Paragraphs>19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Deut. 29:36-37  Die altaar geheilig deur die bloed</vt:lpstr>
      <vt:lpstr>Slide 2</vt:lpstr>
      <vt:lpstr>Hebr. 13:10   “Ons het 'n altaar waarvan dié wat nog die offerdiens volgens die ou orde verrig, nie die reg het om te eet nie.”</vt:lpstr>
      <vt:lpstr>Hebr. 13:21   “Daarom het Jesus ook buitekant die stadspoort gely om die volk deur sy eie bloed van hulle sonde te reinig.”</vt:lpstr>
      <vt:lpstr>Hebr. 10:10   “Omdat God dit so wou, is ons vir Hom afgesonder deurdat Jesus Christus sy liggaam as offer gebring het, eens en vir altyd.”</vt:lpstr>
      <vt:lpstr>Open. 8:3  “'n Ander engel het toe gekom en by die altaar gaan staan met 'n goue wierookbak. Daar is baie wierook aan hom gegee om dit saam met die gebede van al die gelowiges op die goue altaar voor die troon te offer.”</vt:lpstr>
      <vt:lpstr>Open 3:5  “Toe het die engel die wierookbak geneem, dit met die vuur van die altaar volgemaak en dit op die aarde uitgegooi. Daar het donderslae, dreunings, weerligstrale en 'n aardbewing gekom.”</vt:lpstr>
      <vt:lpstr>Slide 8</vt:lpstr>
      <vt:lpstr>Lev. 8:15 “Moses het die bul geslag en van die bloed met sy vinger rondom die horings van die altaar gesmeer om die altaar te reinig. Hy het toe die res van die bloed teen die fondament van die altaar uitgegooi. So het hy die altaar aan die Here gewy sodat daarop versoening gedoen kan word.”</vt:lpstr>
      <vt:lpstr>Slide 10</vt:lpstr>
      <vt:lpstr>Matt. 23:19   “Julle blindes! Wat is belangriker: die offergawe of die altaar waardeur die offergawe geheilig word?”</vt:lpstr>
      <vt:lpstr>Slide 12</vt:lpstr>
      <vt:lpstr>Joh. 14:6  “Ek is die weg en die waarheid en die lewe. Niemand kom na die Vader toe behalwe deur My nie.”</vt:lpstr>
      <vt:lpstr>“What is presented to God must first pass through death and then be consumed by fire. In its natural condition it is unclean. By death, judgment upon sin must be executed;  it must be consumed by fire and in a new spiritual form be borne heavenward.”       Andrew Murray</vt:lpstr>
      <vt:lpstr>“Nothing less than the entire sacrifice of one’s self-life is the way to the life of God. The cross with its entire renunciation of self is the only altar on which we can consecrate ourselves to God.”       Andrew Murray</vt:lpstr>
      <vt:lpstr>Gal. 2:20  “ek is saam met Christus gekruisig, en nou is dit nie meer ek wat lewe nie, maar Christus wat in my lewe.”</vt:lpstr>
      <vt:lpstr>Gal. 5:24  “Dié wat aan Christus Jesus behoort, het hulle sondige natuur met al sy hartstogte en begeertes gekruisig.”</vt:lpstr>
      <vt:lpstr>Gal. 6:14  “Maar wat my betref, mag God verhoed dat ek ooit oor iets anders roem as oor die kruis van ons Here Jesus Christus, want deur die kruis is die wêreld vir my dood en ek vir die wêreld.”</vt:lpstr>
      <vt:lpstr>Slide 19</vt:lpstr>
      <vt:lpstr>Rom. 12:1  “Gee julleself aan God as lewende en heilige offers wat vir Hom aanneemlik is. Dit is die wesenlike van die godsdiens wat julle moet beoefen.”</vt:lpstr>
      <vt:lpstr>I Pet. 2:24   “Hy het self ons sondes in sy liggaam aan die kruis gedra. Daardeur is ons vir die sondes dood en kan ons lewe in gehoorsaamheid aan die wil van God. Deur sy wonde is julle genees.”</vt:lpstr>
      <vt:lpstr>Slide 22</vt:lpstr>
      <vt:lpstr>II Kor. 10:5  “Ons neem elke gedagte gevange om dit aan Christus gehoorsaam te maak.”</vt:lpstr>
      <vt:lpstr>Rom. 12:2  “Julle moenie aan hierdie sondige wêreld gelyk word nie, maar laat God julle verander deur julle denke te vernuwe. Dan sal julle ook kan onderskei wat die wil van God is, wat vir Hom goed en aanneemlik en volmaak is.”</vt:lpstr>
      <vt:lpstr>Slide 25</vt:lpstr>
      <vt:lpstr>Het jy alles op hierdie altaar al gelê?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 29:36-37  Die altaar geheilig deur die bloed</dc:title>
  <dc:creator>Windows User</dc:creator>
  <cp:lastModifiedBy>Windows User</cp:lastModifiedBy>
  <cp:revision>1</cp:revision>
  <dcterms:created xsi:type="dcterms:W3CDTF">2024-01-18T06:36:37Z</dcterms:created>
  <dcterms:modified xsi:type="dcterms:W3CDTF">2024-01-18T06:45:51Z</dcterms:modified>
</cp:coreProperties>
</file>