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71" autoAdjust="0"/>
    <p:restoredTop sz="94660"/>
  </p:normalViewPr>
  <p:slideViewPr>
    <p:cSldViewPr>
      <p:cViewPr varScale="1">
        <p:scale>
          <a:sx n="111" d="100"/>
          <a:sy n="111" d="100"/>
        </p:scale>
        <p:origin x="-205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7177D8-7F5B-4999-8C8B-32DBA5C5EABB}"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21A14-1105-4BF7-A816-8E70CE19442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177D8-7F5B-4999-8C8B-32DBA5C5EABB}"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21A14-1105-4BF7-A816-8E70CE19442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177D8-7F5B-4999-8C8B-32DBA5C5EABB}"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21A14-1105-4BF7-A816-8E70CE19442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177D8-7F5B-4999-8C8B-32DBA5C5EABB}"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21A14-1105-4BF7-A816-8E70CE19442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7177D8-7F5B-4999-8C8B-32DBA5C5EABB}"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21A14-1105-4BF7-A816-8E70CE19442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7177D8-7F5B-4999-8C8B-32DBA5C5EABB}"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21A14-1105-4BF7-A816-8E70CE19442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7177D8-7F5B-4999-8C8B-32DBA5C5EABB}" type="datetimeFigureOut">
              <a:rPr lang="en-US" smtClean="0"/>
              <a:t>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B21A14-1105-4BF7-A816-8E70CE19442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7177D8-7F5B-4999-8C8B-32DBA5C5EABB}" type="datetimeFigureOut">
              <a:rPr lang="en-US" smtClean="0"/>
              <a:t>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B21A14-1105-4BF7-A816-8E70CE19442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177D8-7F5B-4999-8C8B-32DBA5C5EABB}" type="datetimeFigureOut">
              <a:rPr lang="en-US" smtClean="0"/>
              <a:t>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B21A14-1105-4BF7-A816-8E70CE19442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7177D8-7F5B-4999-8C8B-32DBA5C5EABB}"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21A14-1105-4BF7-A816-8E70CE19442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7177D8-7F5B-4999-8C8B-32DBA5C5EABB}"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21A14-1105-4BF7-A816-8E70CE19442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177D8-7F5B-4999-8C8B-32DBA5C5EABB}" type="datetimeFigureOut">
              <a:rPr lang="en-US" smtClean="0"/>
              <a:t>1/25/2024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B21A14-1105-4BF7-A816-8E70CE19442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Pet. 1:1-4</a:t>
            </a:r>
            <a:r>
              <a:rPr lang="af-ZA" b="1" dirty="0"/>
              <a:t>	</a:t>
            </a:r>
            <a:r>
              <a:rPr lang="af-ZA" b="1" dirty="0" smtClean="0"/>
              <a:t/>
            </a:r>
            <a:br>
              <a:rPr lang="af-ZA" b="1" dirty="0" smtClean="0"/>
            </a:br>
            <a:r>
              <a:rPr lang="af-ZA" b="1" dirty="0"/>
              <a:t/>
            </a:r>
            <a:br>
              <a:rPr lang="af-ZA" b="1" dirty="0"/>
            </a:br>
            <a:r>
              <a:rPr lang="af-ZA" b="1" dirty="0" smtClean="0"/>
              <a:t>Lewe </a:t>
            </a:r>
            <a:r>
              <a:rPr lang="af-ZA" b="1" dirty="0"/>
              <a:t>en Geloof</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	</a:t>
            </a:r>
            <a:r>
              <a:rPr lang="af-ZA" dirty="0"/>
              <a:t>(2020)	</a:t>
            </a:r>
            <a:r>
              <a:rPr lang="af-ZA" dirty="0" smtClean="0"/>
              <a:t/>
            </a:r>
            <a:br>
              <a:rPr lang="af-ZA" dirty="0" smtClean="0"/>
            </a:br>
            <a:r>
              <a:rPr lang="af-ZA" dirty="0"/>
              <a:t/>
            </a:r>
            <a:br>
              <a:rPr lang="af-ZA" dirty="0"/>
            </a:br>
            <a:r>
              <a:rPr lang="af-ZA" i="1" dirty="0" smtClean="0">
                <a:solidFill>
                  <a:srgbClr val="0070C0"/>
                </a:solidFill>
              </a:rPr>
              <a:t>“...</a:t>
            </a:r>
            <a:r>
              <a:rPr lang="af-ZA" i="1" dirty="0">
                <a:solidFill>
                  <a:srgbClr val="0070C0"/>
                </a:solidFill>
              </a:rPr>
              <a:t>aan dié wat dieselfde kosbare geloof as ons verkry het, deur (in) die geregtigheid van ons God en Verlosser, Jesus Christus</a:t>
            </a:r>
            <a:r>
              <a:rPr lang="af-ZA" i="1" dirty="0" smtClean="0">
                <a:solidFill>
                  <a:srgbClr val="0070C0"/>
                </a:solidFill>
              </a:rPr>
              <a:t>.”</a:t>
            </a:r>
            <a:endParaRPr lang="en-US" dirty="0">
              <a:solidFill>
                <a:srgbClr val="0070C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4:12</a:t>
            </a:r>
            <a:r>
              <a:rPr lang="af-ZA" b="1" i="1" dirty="0" smtClean="0"/>
              <a:t/>
            </a:r>
            <a:br>
              <a:rPr lang="af-ZA" b="1" i="1" dirty="0" smtClean="0"/>
            </a:br>
            <a:r>
              <a:rPr lang="af-ZA" b="1" i="1" dirty="0"/>
              <a:t/>
            </a:r>
            <a:br>
              <a:rPr lang="af-ZA" b="1" i="1" dirty="0"/>
            </a:br>
            <a:r>
              <a:rPr lang="af-ZA" i="1" dirty="0" smtClean="0"/>
              <a:t>“Hý </a:t>
            </a:r>
            <a:r>
              <a:rPr lang="af-ZA" i="1" dirty="0"/>
              <a:t>bring die verlossing en niemand anders nie. Daar is geen ander naam op die aarde aan die mense gegee waardeur God wil dat ons verlos moet word nie.”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14:6</a:t>
            </a:r>
            <a:r>
              <a:rPr lang="af-ZA" b="1" i="1" dirty="0" smtClean="0"/>
              <a:t/>
            </a:r>
            <a:br>
              <a:rPr lang="af-ZA" b="1" i="1" dirty="0" smtClean="0"/>
            </a:br>
            <a:r>
              <a:rPr lang="af-ZA" b="1" i="1" dirty="0"/>
              <a:t/>
            </a:r>
            <a:br>
              <a:rPr lang="af-ZA" b="1" i="1" dirty="0"/>
            </a:br>
            <a:r>
              <a:rPr lang="af-ZA" i="1" dirty="0" smtClean="0"/>
              <a:t>“Ek </a:t>
            </a:r>
            <a:r>
              <a:rPr lang="af-ZA" i="1" dirty="0"/>
              <a:t>is die weg en die waarheid en die lewe. Niemand kom na die Vader toe behalwe deur My nie. As julle My ken, sal julle my Vader ook ken</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2:24</a:t>
            </a:r>
            <a:r>
              <a:rPr lang="af-ZA" b="1" dirty="0" smtClean="0"/>
              <a:t/>
            </a:r>
            <a:br>
              <a:rPr lang="af-ZA" b="1" dirty="0" smtClean="0"/>
            </a:br>
            <a:r>
              <a:rPr lang="af-ZA" b="1" dirty="0"/>
              <a:t/>
            </a:r>
            <a:br>
              <a:rPr lang="af-ZA" b="1" dirty="0"/>
            </a:br>
            <a:r>
              <a:rPr lang="af-ZA" i="1" dirty="0" smtClean="0"/>
              <a:t>“Hy </a:t>
            </a:r>
            <a:r>
              <a:rPr lang="af-ZA" i="1" dirty="0"/>
              <a:t>het self ons sondes in sy liggaam aan die kruis gedra. Daardeur is ons vir die sondes dood en kan ons lewe in gehoorsaamheid aan die wil van God. Deur sy wonde is julle genees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8:1</a:t>
            </a:r>
            <a:r>
              <a:rPr lang="af-ZA" b="1" i="1" dirty="0" smtClean="0"/>
              <a:t/>
            </a:r>
            <a:br>
              <a:rPr lang="af-ZA" b="1" i="1" dirty="0" smtClean="0"/>
            </a:br>
            <a:r>
              <a:rPr lang="af-ZA" b="1" i="1" dirty="0"/>
              <a:t/>
            </a:r>
            <a:br>
              <a:rPr lang="af-ZA" b="1" i="1" dirty="0"/>
            </a:br>
            <a:r>
              <a:rPr lang="af-ZA" i="1" dirty="0" smtClean="0"/>
              <a:t>“Daar </a:t>
            </a:r>
            <a:r>
              <a:rPr lang="af-ZA" i="1" dirty="0"/>
              <a:t>is dus nou geen veroordeling vir dié wat in Christus Jesus is nie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8:28</a:t>
            </a:r>
            <a:r>
              <a:rPr lang="af-ZA" b="1" i="1" dirty="0" smtClean="0"/>
              <a:t/>
            </a:r>
            <a:br>
              <a:rPr lang="af-ZA" b="1" i="1" dirty="0" smtClean="0"/>
            </a:br>
            <a:r>
              <a:rPr lang="af-ZA" b="1" i="1" dirty="0"/>
              <a:t/>
            </a:r>
            <a:br>
              <a:rPr lang="af-ZA" b="1" i="1" dirty="0"/>
            </a:br>
            <a:r>
              <a:rPr lang="af-ZA" i="1" dirty="0" smtClean="0"/>
              <a:t>“Ons </a:t>
            </a:r>
            <a:r>
              <a:rPr lang="af-ZA" i="1" dirty="0"/>
              <a:t>weet dat God alles ten goede laat meewerk vir dié wat Hom liefhet, dié wat volgens sy besluit geroep is.”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6:46-49</a:t>
            </a:r>
            <a:r>
              <a:rPr lang="af-ZA" b="1" dirty="0" smtClean="0"/>
              <a:t/>
            </a:r>
            <a:br>
              <a:rPr lang="af-ZA" b="1" dirty="0" smtClean="0"/>
            </a:br>
            <a:r>
              <a:rPr lang="af-ZA" i="1" dirty="0" smtClean="0"/>
              <a:t>“Watter </a:t>
            </a:r>
            <a:r>
              <a:rPr lang="af-ZA" i="1" dirty="0"/>
              <a:t>sin het dit dat julle My aanspreek met ‘Here, Here!’ en nie doen wat Ek sê nie? Elkeen wat na My toe kom en na my woorde luister en doen wat Ek sê – Ek sal vir julle verduidelik soos wie hy is: Hy is soos 'n man wat by die bou van sy huis die grond diep uitgegrawe en die fondament op die rotsbodem gelê het.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a:t>Toe daar 'n oorstroming kom en die vloedwater die huis tref, kon dit hom nie beweeg nie, want die huis was goed gebou. Maar as iemand luister en nie doen wat Ek sê nie, is hy soos 'n man wat sy huis bo-op die grond gebou het sonder 'n fondament. Toe die vloedwater dit tref, het dit dadelik ingestort, en daardie huis het een groot puinhoop geword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7:21</a:t>
            </a:r>
            <a:r>
              <a:rPr lang="af-ZA" b="1" i="1" dirty="0" smtClean="0"/>
              <a:t/>
            </a:r>
            <a:br>
              <a:rPr lang="af-ZA" b="1" i="1" dirty="0" smtClean="0"/>
            </a:br>
            <a:r>
              <a:rPr lang="af-ZA" b="1" i="1" dirty="0"/>
              <a:t/>
            </a:r>
            <a:br>
              <a:rPr lang="af-ZA" b="1" i="1" dirty="0"/>
            </a:br>
            <a:r>
              <a:rPr lang="af-ZA" i="1" dirty="0" smtClean="0"/>
              <a:t>“Nie </a:t>
            </a:r>
            <a:r>
              <a:rPr lang="af-ZA" i="1" dirty="0"/>
              <a:t>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15:14</a:t>
            </a:r>
            <a:r>
              <a:rPr lang="af-ZA" b="1" i="1" dirty="0" smtClean="0"/>
              <a:t/>
            </a:r>
            <a:br>
              <a:rPr lang="af-ZA" b="1" i="1" dirty="0" smtClean="0"/>
            </a:br>
            <a:r>
              <a:rPr lang="af-ZA" b="1" i="1" dirty="0"/>
              <a:t/>
            </a:r>
            <a:br>
              <a:rPr lang="af-ZA" b="1" i="1" dirty="0"/>
            </a:br>
            <a:r>
              <a:rPr lang="af-ZA" i="1" dirty="0" smtClean="0"/>
              <a:t>“As </a:t>
            </a:r>
            <a:r>
              <a:rPr lang="af-ZA" i="1" dirty="0"/>
              <a:t>julle My liefhet, sal julle my opdragte uitvoer</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2:8</a:t>
            </a:r>
            <a:r>
              <a:rPr lang="af-ZA" b="1" dirty="0" smtClean="0"/>
              <a:t/>
            </a:r>
            <a:br>
              <a:rPr lang="af-ZA" b="1" dirty="0" smtClean="0"/>
            </a:br>
            <a:r>
              <a:rPr lang="af-ZA" b="1" dirty="0"/>
              <a:t/>
            </a:r>
            <a:br>
              <a:rPr lang="af-ZA" b="1" dirty="0"/>
            </a:br>
            <a:r>
              <a:rPr lang="af-ZA" i="1" dirty="0" smtClean="0"/>
              <a:t>“Julle </a:t>
            </a:r>
            <a:r>
              <a:rPr lang="af-ZA" i="1" dirty="0"/>
              <a:t>is inderdaad uit genade gered, deur geloof. Hierdie redding kom nie uit julleself nie; dit is 'n gawe van God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10:10</a:t>
            </a:r>
            <a:r>
              <a:rPr lang="af-ZA" i="1" dirty="0"/>
              <a:t>	</a:t>
            </a:r>
            <a:r>
              <a:rPr lang="af-ZA" i="1" dirty="0" smtClean="0"/>
              <a:t/>
            </a:r>
            <a:br>
              <a:rPr lang="af-ZA" i="1" dirty="0" smtClean="0"/>
            </a:br>
            <a:r>
              <a:rPr lang="af-ZA" i="1" dirty="0"/>
              <a:t/>
            </a:r>
            <a:br>
              <a:rPr lang="af-ZA" i="1" dirty="0"/>
            </a:br>
            <a:r>
              <a:rPr lang="af-ZA" i="1" dirty="0" smtClean="0"/>
              <a:t>“</a:t>
            </a:r>
            <a:r>
              <a:rPr lang="af-ZA" i="1" dirty="0"/>
              <a:t>Met die hart glo ons, en ons word vrygespreek; en met die mond bely ons, en ons word gered.”</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113</Words>
  <Application>Microsoft Office PowerPoint</Application>
  <PresentationFormat>On-screen Show (4:3)</PresentationFormat>
  <Paragraphs>13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II Pet. 1:1-4   Lewe en Geloof</vt:lpstr>
      <vt:lpstr>Slide 2</vt:lpstr>
      <vt:lpstr>Luk. 6:46-49 “Watter sin het dit dat julle My aanspreek met ‘Here, Here!’ en nie doen wat Ek sê nie? Elkeen wat na My toe kom en na my woorde luister en doen wat Ek sê – Ek sal vir julle verduidelik soos wie hy is: Hy is soos 'n man wat by die bou van sy huis die grond diep uitgegrawe en die fondament op die rotsbodem gelê het.</vt:lpstr>
      <vt:lpstr>Toe daar 'n oorstroming kom en die vloedwater die huis tref, kon dit hom nie beweeg nie, want die huis was goed gebou. Maar as iemand luister en nie doen wat Ek sê nie, is hy soos 'n man wat sy huis bo-op die grond gebou het sonder 'n fondament. Toe die vloedwater dit tref, het dit dadelik ingestort, en daardie huis het een groot puinhoop geword.”</vt:lpstr>
      <vt:lpstr>Matt. 7:21  “Nie elkeen wat vir My sê: ‘Here, Here,’ sal in die koninkryk van die hemel ingaan nie, maar net hy wat die wil doen van my Vader wat in die hemel is.”</vt:lpstr>
      <vt:lpstr>Joh. 15:14  “As julle My liefhet, sal julle my opdragte uitvoer.”</vt:lpstr>
      <vt:lpstr>Slide 7</vt:lpstr>
      <vt:lpstr>Ef. 2:8  “Julle is inderdaad uit genade gered, deur geloof. Hierdie redding kom nie uit julleself nie; dit is 'n gawe van God.”</vt:lpstr>
      <vt:lpstr>Rom. 10:10   “Met die hart glo ons, en ons word vrygespreek; en met die mond bely ons, en ons word gered.”</vt:lpstr>
      <vt:lpstr>Vers 1: (2020)   “...aan dié wat dieselfde kosbare geloof as ons verkry het, deur (in) die geregtigheid van ons God en Verlosser, Jesus Christus.”</vt:lpstr>
      <vt:lpstr>Slide 11</vt:lpstr>
      <vt:lpstr>Hand. 4:12  “Hý bring die verlossing en niemand anders nie. Daar is geen ander naam op die aarde aan die mense gegee waardeur God wil dat ons verlos moet word nie.”</vt:lpstr>
      <vt:lpstr>Joh. 14:6  “Ek is die weg en die waarheid en die lewe. Niemand kom na die Vader toe behalwe deur My nie. As julle My ken, sal julle my Vader ook ken.”</vt:lpstr>
      <vt:lpstr>Slide 14</vt:lpstr>
      <vt:lpstr>I Pet. 2:24  “Hy het self ons sondes in sy liggaam aan die kruis gedra. Daardeur is ons vir die sondes dood en kan ons lewe in gehoorsaamheid aan die wil van God. Deur sy wonde is julle genees.”</vt:lpstr>
      <vt:lpstr>Rom. 8:1  “Daar is dus nou geen veroordeling vir dié wat in Christus Jesus is nie.”</vt:lpstr>
      <vt:lpstr>Slide 17</vt:lpstr>
      <vt:lpstr>Rom. 8:28  “Ons weet dat God alles ten goede laat meewerk vir dié wat Hom liefhet, dié wat volgens sy besluit geroep 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Pet. 1:1-4   Lewe en Geloof</dc:title>
  <dc:creator>Windows User</dc:creator>
  <cp:lastModifiedBy>Windows User</cp:lastModifiedBy>
  <cp:revision>1</cp:revision>
  <dcterms:created xsi:type="dcterms:W3CDTF">2024-01-25T06:28:47Z</dcterms:created>
  <dcterms:modified xsi:type="dcterms:W3CDTF">2024-01-25T06:33:44Z</dcterms:modified>
</cp:coreProperties>
</file>