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374" autoAdjust="0"/>
    <p:restoredTop sz="94660"/>
  </p:normalViewPr>
  <p:slideViewPr>
    <p:cSldViewPr>
      <p:cViewPr varScale="1">
        <p:scale>
          <a:sx n="111" d="100"/>
          <a:sy n="111"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F84DE7-12D3-4450-8CF8-7742502C7B9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4DE7-12D3-4450-8CF8-7742502C7B9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4DE7-12D3-4450-8CF8-7742502C7B9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4DE7-12D3-4450-8CF8-7742502C7B9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F84DE7-12D3-4450-8CF8-7742502C7B9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F84DE7-12D3-4450-8CF8-7742502C7B9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F84DE7-12D3-4450-8CF8-7742502C7B98}" type="datetimeFigureOut">
              <a:rPr lang="en-US" smtClean="0"/>
              <a:t>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F84DE7-12D3-4450-8CF8-7742502C7B98}" type="datetimeFigureOut">
              <a:rPr lang="en-US" smtClean="0"/>
              <a:t>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84DE7-12D3-4450-8CF8-7742502C7B98}" type="datetimeFigureOut">
              <a:rPr lang="en-US" smtClean="0"/>
              <a:t>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84DE7-12D3-4450-8CF8-7742502C7B9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84DE7-12D3-4450-8CF8-7742502C7B9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8AE49-D5AC-4008-9405-D7A454AAB2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84DE7-12D3-4450-8CF8-7742502C7B98}" type="datetimeFigureOut">
              <a:rPr lang="en-US" smtClean="0"/>
              <a:t>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8AE49-D5AC-4008-9405-D7A454AAB2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a:t>
            </a:r>
            <a:r>
              <a:rPr lang="af-ZA" b="1" u="sng" dirty="0" smtClean="0"/>
              <a:t>1:10-11</a:t>
            </a:r>
            <a:br>
              <a:rPr lang="af-ZA" b="1" u="sng" dirty="0" smtClean="0"/>
            </a:br>
            <a:r>
              <a:rPr lang="af-ZA" b="1" u="sng" dirty="0"/>
              <a:t/>
            </a:r>
            <a:br>
              <a:rPr lang="af-ZA" b="1" u="sng" dirty="0"/>
            </a:br>
            <a:r>
              <a:rPr lang="af-ZA" b="1" dirty="0" smtClean="0"/>
              <a:t>'n </a:t>
            </a:r>
            <a:r>
              <a:rPr lang="af-ZA" b="1" dirty="0"/>
              <a:t>Besondere verkiesing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“Hou </a:t>
            </a:r>
            <a:r>
              <a:rPr lang="af-ZA" i="1" dirty="0"/>
              <a:t>Hom voor oë wat so 'n vyandige optrede van die sondaars teen Hom verdra het. Dan sal julle nie geestelik moeg word en uitsak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22:14</a:t>
            </a:r>
            <a:r>
              <a:rPr lang="af-ZA" dirty="0"/>
              <a:t>	</a:t>
            </a:r>
            <a:r>
              <a:rPr lang="af-ZA" dirty="0" smtClean="0"/>
              <a:t/>
            </a:r>
            <a:br>
              <a:rPr lang="af-ZA" dirty="0" smtClean="0"/>
            </a:br>
            <a:r>
              <a:rPr lang="af-ZA" dirty="0"/>
              <a:t/>
            </a:r>
            <a:br>
              <a:rPr lang="af-ZA" dirty="0"/>
            </a:br>
            <a:r>
              <a:rPr lang="af-ZA" i="1" dirty="0" smtClean="0"/>
              <a:t>“</a:t>
            </a:r>
            <a:r>
              <a:rPr lang="af-ZA" i="1" dirty="0"/>
              <a:t>Baie is immers geroep, maar min is uitverkies.”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By His common call, He gives nothing; by His special call, He always has something to give...What we have to obtain, as absolutely necessary to our salvation, is a special calling made in us, not to our ears but to our hearts, not to our mere fleshly understanding, but to the inner man, by the power of the Spirit.”</a:t>
            </a:r>
            <a:r>
              <a:rPr lang="en-US" dirty="0"/>
              <a:t/>
            </a:r>
            <a:br>
              <a:rPr lang="en-US" dirty="0"/>
            </a:br>
            <a:r>
              <a:rPr lang="en-US" dirty="0" smtClean="0"/>
              <a:t>							</a:t>
            </a:r>
            <a:r>
              <a:rPr lang="af-ZA" b="1" dirty="0" smtClean="0">
                <a:solidFill>
                  <a:srgbClr val="7030A0"/>
                </a:solidFill>
              </a:rPr>
              <a:t>Bunyan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8:30</a:t>
            </a:r>
            <a:r>
              <a:rPr lang="af-ZA" b="1" dirty="0" smtClean="0"/>
              <a:t/>
            </a:r>
            <a:br>
              <a:rPr lang="af-ZA" b="1" dirty="0" smtClean="0"/>
            </a:br>
            <a:r>
              <a:rPr lang="af-ZA" b="1" dirty="0"/>
              <a:t/>
            </a:r>
            <a:br>
              <a:rPr lang="af-ZA" b="1" dirty="0"/>
            </a:br>
            <a:r>
              <a:rPr lang="af-ZA" i="1" dirty="0" smtClean="0"/>
              <a:t>“Dié </a:t>
            </a:r>
            <a:r>
              <a:rPr lang="af-ZA" i="1" dirty="0"/>
              <a:t>wat Hy daartoe bestem het, het Hy ook geroep. En dié wat Hy geroep het, het Hy ook vrygespreek. En dié wat Hy vrygespreek het, het Hy ook verheerlik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thou wouldest get out of a doubting state, get out of an idle state; if thou wouldst get out of a trembling state, get out of an indifferent lukewarm state; for lukewarrmness and doubting, and laziness and trembling, very naturally go hand in hand</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Spurgeon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138</Words>
  <Application>Microsoft Office PowerPoint</Application>
  <PresentationFormat>On-screen Show (4:3)</PresentationFormat>
  <Paragraphs>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II Pet. 1:10-11  'n Besondere verkiesing</vt:lpstr>
      <vt:lpstr>Slide 2</vt:lpstr>
      <vt:lpstr>Matt. 22:14   “Baie is immers geroep, maar min is uitverkies.”</vt:lpstr>
      <vt:lpstr>Slide 4</vt:lpstr>
      <vt:lpstr>“By His common call, He gives nothing; by His special call, He always has something to give...What we have to obtain, as absolutely necessary to our salvation, is a special calling made in us, not to our ears but to our hearts, not to our mere fleshly understanding, but to the inner man, by the power of the Spirit.”        Bunyan</vt:lpstr>
      <vt:lpstr>Slide 6</vt:lpstr>
      <vt:lpstr>Rom. 8:30  “Dié wat Hy daartoe bestem het, het Hy ook geroep. En dié wat Hy geroep het, het Hy ook vrygespreek. En dié wat Hy vrygespreek het, het Hy ook verheerlik.”</vt:lpstr>
      <vt:lpstr>Slide 8</vt:lpstr>
      <vt:lpstr>“If thou wouldest get out of a doubting state, get out of an idle state; if thou wouldst get out of a trembling state, get out of an indifferent lukewarm state; for lukewarrmness and doubting, and laziness and trembling, very naturally go hand in hand.”         Spurgeon</vt:lpstr>
      <vt:lpstr>Slide 10</vt:lpstr>
      <vt:lpstr>Hebr. 12:3  “Hou Hom voor oë wat so 'n vyandige optrede van die sondaars teen Hom verdra het. Dan sal julle nie geestelik moeg word en uitsak nie.”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1:10-11  'n Besondere verkiesing</dc:title>
  <dc:creator>Windows User</dc:creator>
  <cp:lastModifiedBy>Windows User</cp:lastModifiedBy>
  <cp:revision>1</cp:revision>
  <dcterms:created xsi:type="dcterms:W3CDTF">2024-02-01T06:15:49Z</dcterms:created>
  <dcterms:modified xsi:type="dcterms:W3CDTF">2024-02-01T06:20:49Z</dcterms:modified>
</cp:coreProperties>
</file>