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3450C8-7523-42F5-B07D-2DFC94B45B54}" type="datetimeFigureOut">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450C8-7523-42F5-B07D-2DFC94B45B54}" type="datetimeFigureOut">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450C8-7523-42F5-B07D-2DFC94B45B54}" type="datetimeFigureOut">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450C8-7523-42F5-B07D-2DFC94B45B54}" type="datetimeFigureOut">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3450C8-7523-42F5-B07D-2DFC94B45B54}" type="datetimeFigureOut">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3450C8-7523-42F5-B07D-2DFC94B45B54}" type="datetimeFigureOut">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3450C8-7523-42F5-B07D-2DFC94B45B54}" type="datetimeFigureOut">
              <a:rPr lang="en-US" smtClean="0"/>
              <a:t>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3450C8-7523-42F5-B07D-2DFC94B45B54}" type="datetimeFigureOut">
              <a:rPr lang="en-US" smtClean="0"/>
              <a:t>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3450C8-7523-42F5-B07D-2DFC94B45B54}" type="datetimeFigureOut">
              <a:rPr lang="en-US" smtClean="0"/>
              <a:t>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450C8-7523-42F5-B07D-2DFC94B45B54}" type="datetimeFigureOut">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450C8-7523-42F5-B07D-2DFC94B45B54}" type="datetimeFigureOut">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C337-A7FE-42CA-9F0B-19D07E5138A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450C8-7523-42F5-B07D-2DFC94B45B54}" type="datetimeFigureOut">
              <a:rPr lang="en-US" smtClean="0"/>
              <a:t>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DC337-A7FE-42CA-9F0B-19D07E5138A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2:1-4</a:t>
            </a:r>
            <a:r>
              <a:rPr lang="af-ZA" b="1" dirty="0"/>
              <a:t>	</a:t>
            </a:r>
            <a:r>
              <a:rPr lang="af-ZA" b="1" dirty="0" smtClean="0"/>
              <a:t/>
            </a:r>
            <a:br>
              <a:rPr lang="af-ZA" b="1" dirty="0" smtClean="0"/>
            </a:br>
            <a:r>
              <a:rPr lang="af-ZA" b="1" dirty="0"/>
              <a:t/>
            </a:r>
            <a:br>
              <a:rPr lang="af-ZA" b="1" dirty="0"/>
            </a:br>
            <a:r>
              <a:rPr lang="af-ZA" b="1" dirty="0" smtClean="0"/>
              <a:t>Gevalle </a:t>
            </a:r>
            <a:r>
              <a:rPr lang="af-ZA" b="1" dirty="0"/>
              <a:t>engele, 'n waarskuwing vir die </a:t>
            </a:r>
            <a:r>
              <a:rPr lang="af-ZA" b="1" dirty="0" smtClean="0"/>
              <a:t>mens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5:18</a:t>
            </a:r>
            <a:r>
              <a:rPr lang="af-ZA" b="1" dirty="0" smtClean="0"/>
              <a:t/>
            </a:r>
            <a:br>
              <a:rPr lang="af-ZA" b="1" dirty="0" smtClean="0"/>
            </a:br>
            <a:r>
              <a:rPr lang="af-ZA" b="1" dirty="0"/>
              <a:t/>
            </a:r>
            <a:br>
              <a:rPr lang="af-ZA" b="1" dirty="0"/>
            </a:br>
            <a:r>
              <a:rPr lang="af-ZA" i="1" dirty="0" smtClean="0"/>
              <a:t>“Ons </a:t>
            </a:r>
            <a:r>
              <a:rPr lang="af-ZA" i="1" dirty="0"/>
              <a:t>weet dat iemand wat uit God gebore is, nie meer sondig nie, maar die Seun van God bewaar hom, en die duiwel kry geen houvas op hom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5:19</a:t>
            </a:r>
            <a:r>
              <a:rPr lang="af-ZA" b="1" i="1" dirty="0" smtClean="0"/>
              <a:t/>
            </a:r>
            <a:br>
              <a:rPr lang="af-ZA" b="1" i="1" dirty="0" smtClean="0"/>
            </a:br>
            <a:r>
              <a:rPr lang="af-ZA" b="1" i="1" dirty="0"/>
              <a:t/>
            </a:r>
            <a:br>
              <a:rPr lang="af-ZA" b="1" i="1" dirty="0"/>
            </a:br>
            <a:r>
              <a:rPr lang="af-ZA" i="1" dirty="0" smtClean="0"/>
              <a:t>“Ons </a:t>
            </a:r>
            <a:r>
              <a:rPr lang="af-ZA" i="1" dirty="0"/>
              <a:t>weet dat ons aan God behoort en dat die hele sondige wêreld in die mag van die duiwel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5:20</a:t>
            </a:r>
            <a:r>
              <a:rPr lang="af-ZA" b="1" dirty="0" smtClean="0"/>
              <a:t/>
            </a:r>
            <a:br>
              <a:rPr lang="af-ZA" b="1" dirty="0" smtClean="0"/>
            </a:br>
            <a:r>
              <a:rPr lang="af-ZA" b="1" i="1" dirty="0" smtClean="0"/>
              <a:t/>
            </a:r>
            <a:br>
              <a:rPr lang="af-ZA" b="1" i="1" dirty="0" smtClean="0"/>
            </a:br>
            <a:r>
              <a:rPr lang="af-ZA" i="1" dirty="0" smtClean="0"/>
              <a:t>“En </a:t>
            </a:r>
            <a:r>
              <a:rPr lang="af-ZA" i="1" dirty="0"/>
              <a:t>ons weet dat die Seun van God gekom het en ons verstand gegee het om die ware God te ken; en ons is in die ware God, in sy Seun, Jesus Christus. Hy is die ware God en die ewige lewe.”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24:11-13</a:t>
            </a:r>
            <a:r>
              <a:rPr lang="af-ZA" b="1" dirty="0" smtClean="0"/>
              <a:t/>
            </a:r>
            <a:br>
              <a:rPr lang="af-ZA" b="1" dirty="0" smtClean="0"/>
            </a:br>
            <a:r>
              <a:rPr lang="af-ZA" b="1" dirty="0"/>
              <a:t/>
            </a:r>
            <a:br>
              <a:rPr lang="af-ZA" b="1" dirty="0"/>
            </a:br>
            <a:r>
              <a:rPr lang="af-ZA" i="1" dirty="0" smtClean="0"/>
              <a:t>“Daar </a:t>
            </a:r>
            <a:r>
              <a:rPr lang="af-ZA" i="1" dirty="0"/>
              <a:t>sal baie vals profete kom, en hulle sal baie mense mislei. Omdat die minagting van die wet van God sal toeneem, sal die liefde by baie verkoel. Maar wie tot die einde volhard, sal gered word.”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1:25</a:t>
            </a:r>
            <a:r>
              <a:rPr lang="af-ZA" b="1" i="1" dirty="0" smtClean="0"/>
              <a:t/>
            </a:r>
            <a:br>
              <a:rPr lang="af-ZA" b="1" i="1" dirty="0" smtClean="0"/>
            </a:br>
            <a:r>
              <a:rPr lang="af-ZA" b="1" i="1" dirty="0"/>
              <a:t/>
            </a:r>
            <a:br>
              <a:rPr lang="af-ZA" b="1" i="1" dirty="0"/>
            </a:br>
            <a:r>
              <a:rPr lang="af-ZA" i="1" dirty="0" smtClean="0"/>
              <a:t>“Dit </a:t>
            </a:r>
            <a:r>
              <a:rPr lang="af-ZA" i="1" dirty="0"/>
              <a:t>is hulle wat die waarheid van God verruil vir die leuen. Hulle dien en vereer die skepsel in plaas van die Skepper”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best natural thing that creation can work is not sufficient to preserve the fickle creature from sin: regeneration must come in – the work of the Holy Spirit</a:t>
            </a:r>
            <a:r>
              <a:rPr lang="af-ZA" i="1" dirty="0" smtClean="0"/>
              <a:t>...</a:t>
            </a:r>
            <a:br>
              <a:rPr lang="af-ZA" i="1" dirty="0" smtClean="0"/>
            </a:br>
            <a:r>
              <a:rPr lang="af-ZA" i="1" dirty="0" smtClean="0"/>
              <a:t>that </a:t>
            </a:r>
            <a:r>
              <a:rPr lang="af-ZA" i="1" dirty="0"/>
              <a:t>creature may be perfect, and yet sin will reach and destroy him.”</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9:27</a:t>
            </a:r>
            <a:r>
              <a:rPr lang="af-ZA" b="1" i="1" dirty="0" smtClean="0"/>
              <a:t/>
            </a:r>
            <a:br>
              <a:rPr lang="af-ZA" b="1" i="1" dirty="0" smtClean="0"/>
            </a:br>
            <a:r>
              <a:rPr lang="af-ZA" b="1" i="1" dirty="0"/>
              <a:t/>
            </a:r>
            <a:br>
              <a:rPr lang="af-ZA" b="1" i="1" dirty="0"/>
            </a:br>
            <a:r>
              <a:rPr lang="af-ZA" i="1" dirty="0" smtClean="0"/>
              <a:t>“Maar </a:t>
            </a:r>
            <a:r>
              <a:rPr lang="af-ZA" i="1" dirty="0"/>
              <a:t>ek oefen my liggaam en bring dit onder beheer, sodat ek nie ander tot die stryd oproep en self nie kwalifiseer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II Pet. 2:1-4   Gevalle engele, 'n waarskuwing vir die mens</vt:lpstr>
      <vt:lpstr>Matt. 24:11-13  “Daar sal baie vals profete kom, en hulle sal baie mense mislei. Omdat die minagting van die wet van God sal toeneem, sal die liefde by baie verkoel. Maar wie tot die einde volhard, sal gered word.”</vt:lpstr>
      <vt:lpstr>Slide 3</vt:lpstr>
      <vt:lpstr>Rom. 1:25  “Dit is hulle wat die waarheid van God verruil vir die leuen. Hulle dien en vereer die skepsel in plaas van die Skepper”</vt:lpstr>
      <vt:lpstr>Slide 5</vt:lpstr>
      <vt:lpstr>“The best natural thing that creation can work is not sufficient to preserve the fickle creature from sin: regeneration must come in – the work of the Holy Spirit... that creature may be perfect, and yet sin will reach and destroy him.”       C.H. Spurgeon</vt:lpstr>
      <vt:lpstr>Slide 7</vt:lpstr>
      <vt:lpstr>I Kor. 9:27  “Maar ek oefen my liggaam en bring dit onder beheer, sodat ek nie ander tot die stryd oproep en self nie kwalifiseer nie.”</vt:lpstr>
      <vt:lpstr>Slide 9</vt:lpstr>
      <vt:lpstr>I Joh. 5:18  “Ons weet dat iemand wat uit God gebore is, nie meer sondig nie, maar die Seun van God bewaar hom, en die duiwel kry geen houvas op hom nie.”</vt:lpstr>
      <vt:lpstr>I Joh. 5:19  “Ons weet dat ons aan God behoort en dat die hele sondige wêreld in die mag van die duiwel is.”</vt:lpstr>
      <vt:lpstr>I Joh. 5:20  “En ons weet dat die Seun van God gekom het en ons verstand gegee het om die ware God te ken; en ons is in die ware God, in sy Seun, Jesus Christus. Hy is die ware God en die ewige lewe.”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2:1-4   Gevalle engele, 'n waarskuwing vir die mens</dc:title>
  <dc:creator>Windows User</dc:creator>
  <cp:lastModifiedBy>Windows User</cp:lastModifiedBy>
  <cp:revision>1</cp:revision>
  <dcterms:created xsi:type="dcterms:W3CDTF">2024-02-09T05:28:07Z</dcterms:created>
  <dcterms:modified xsi:type="dcterms:W3CDTF">2024-02-09T05:31:40Z</dcterms:modified>
</cp:coreProperties>
</file>