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5" autoAdjust="0"/>
    <p:restoredTop sz="94660"/>
  </p:normalViewPr>
  <p:slideViewPr>
    <p:cSldViewPr>
      <p:cViewPr varScale="1">
        <p:scale>
          <a:sx n="111" d="100"/>
          <a:sy n="111"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C83514-0BA9-47D5-B08F-91523F6042CB}" type="datetimeFigureOut">
              <a:rPr lang="en-US" smtClean="0"/>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83514-0BA9-47D5-B08F-91523F6042CB}" type="datetimeFigureOut">
              <a:rPr lang="en-US" smtClean="0"/>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83514-0BA9-47D5-B08F-91523F6042CB}" type="datetimeFigureOut">
              <a:rPr lang="en-US" smtClean="0"/>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C83514-0BA9-47D5-B08F-91523F6042CB}" type="datetimeFigureOut">
              <a:rPr lang="en-US" smtClean="0"/>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C83514-0BA9-47D5-B08F-91523F6042CB}" type="datetimeFigureOut">
              <a:rPr lang="en-US" smtClean="0"/>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C83514-0BA9-47D5-B08F-91523F6042CB}" type="datetimeFigureOut">
              <a:rPr lang="en-US" smtClean="0"/>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C83514-0BA9-47D5-B08F-91523F6042CB}" type="datetimeFigureOut">
              <a:rPr lang="en-US" smtClean="0"/>
              <a:t>2/15/2024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C83514-0BA9-47D5-B08F-91523F6042CB}" type="datetimeFigureOut">
              <a:rPr lang="en-US" smtClean="0"/>
              <a:t>2/15/2024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83514-0BA9-47D5-B08F-91523F6042CB}" type="datetimeFigureOut">
              <a:rPr lang="en-US" smtClean="0"/>
              <a:t>2/15/2024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83514-0BA9-47D5-B08F-91523F6042CB}" type="datetimeFigureOut">
              <a:rPr lang="en-US" smtClean="0"/>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83514-0BA9-47D5-B08F-91523F6042CB}" type="datetimeFigureOut">
              <a:rPr lang="en-US" smtClean="0"/>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05E13-516B-4804-9C0E-F542D3DCB01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C83514-0BA9-47D5-B08F-91523F6042CB}" type="datetimeFigureOut">
              <a:rPr lang="en-US" smtClean="0"/>
              <a:t>2/15/2024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05E13-516B-4804-9C0E-F542D3DCB01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3:8-9</a:t>
            </a:r>
            <a:r>
              <a:rPr lang="af-ZA" b="1" dirty="0"/>
              <a:t>	</a:t>
            </a:r>
            <a:r>
              <a:rPr lang="af-ZA" b="1" dirty="0" smtClean="0"/>
              <a:t/>
            </a:r>
            <a:br>
              <a:rPr lang="af-ZA" b="1" dirty="0" smtClean="0"/>
            </a:br>
            <a:r>
              <a:rPr lang="af-ZA" b="1" dirty="0"/>
              <a:t/>
            </a:r>
            <a:br>
              <a:rPr lang="af-ZA" b="1" dirty="0"/>
            </a:br>
            <a:r>
              <a:rPr lang="af-ZA" b="1" dirty="0" smtClean="0"/>
              <a:t>God </a:t>
            </a:r>
            <a:r>
              <a:rPr lang="af-ZA" b="1" dirty="0"/>
              <a:t>se siening van </a:t>
            </a:r>
            <a:r>
              <a:rPr lang="af-ZA" b="1" dirty="0" smtClean="0"/>
              <a:t>tyd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the soul be without knowledge is not good; and more especially, that the christian’s mind should be without knowledge of God must be exeedingly harmful. We cannot form an idea of what God is, but we should be very careful that we do not make Him to be what He is not.”</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13:8</a:t>
            </a:r>
            <a:r>
              <a:rPr lang="af-ZA" b="1" dirty="0" smtClean="0"/>
              <a:t/>
            </a:r>
            <a:br>
              <a:rPr lang="af-ZA" b="1" dirty="0" smtClean="0"/>
            </a:br>
            <a:r>
              <a:rPr lang="af-ZA" b="1" dirty="0"/>
              <a:t/>
            </a:r>
            <a:br>
              <a:rPr lang="af-ZA" b="1" dirty="0"/>
            </a:br>
            <a:r>
              <a:rPr lang="af-ZA" i="1" dirty="0" smtClean="0"/>
              <a:t>“Jesus </a:t>
            </a:r>
            <a:r>
              <a:rPr lang="af-ZA" i="1" dirty="0"/>
              <a:t>Christus is gister en vandag dieselfde en tot in ewigheid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2:17</a:t>
            </a:r>
            <a:r>
              <a:rPr lang="af-ZA" b="1" i="1" dirty="0" smtClean="0"/>
              <a:t/>
            </a:r>
            <a:br>
              <a:rPr lang="af-ZA" b="1" i="1" dirty="0" smtClean="0"/>
            </a:br>
            <a:r>
              <a:rPr lang="af-ZA" b="1" i="1" dirty="0"/>
              <a:t/>
            </a:r>
            <a:br>
              <a:rPr lang="af-ZA" b="1" i="1" dirty="0"/>
            </a:br>
            <a:r>
              <a:rPr lang="af-ZA" i="1" dirty="0" smtClean="0"/>
              <a:t>“Aan </a:t>
            </a:r>
            <a:r>
              <a:rPr lang="af-ZA" i="1" dirty="0"/>
              <a:t>elkeen wat die oorwinning behaal en tot die einde toe volhou om te doen wat Ek wil hê, sal Ek mag en gesag oor die nasies gee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69</Words>
  <Application>Microsoft Office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II Pet. 3:8-9   God se siening van tyd</vt:lpstr>
      <vt:lpstr>Slide 2</vt:lpstr>
      <vt:lpstr>“That the soul be without knowledge is not good; and more especially, that the christian’s mind should be without knowledge of God must be exeedingly harmful. We cannot form an idea of what God is, but we should be very careful that we do not make Him to be what He is not.”       C.H.Spurgeon</vt:lpstr>
      <vt:lpstr>Slide 4</vt:lpstr>
      <vt:lpstr>Hebr. 13:8  “Jesus Christus is gister en vandag dieselfde en tot in ewigheid.”</vt:lpstr>
      <vt:lpstr>Slide 6</vt:lpstr>
      <vt:lpstr>Open. 2:17  “Aan elkeen wat die oorwinning behaal en tot die einde toe volhou om te doen wat Ek wil hê, sal Ek mag en gesag oor die nasies gee.”</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3:8-9   God se siening van tyd</dc:title>
  <dc:creator>Windows User</dc:creator>
  <cp:lastModifiedBy>Windows User</cp:lastModifiedBy>
  <cp:revision>1</cp:revision>
  <dcterms:created xsi:type="dcterms:W3CDTF">2024-02-15T05:49:01Z</dcterms:created>
  <dcterms:modified xsi:type="dcterms:W3CDTF">2024-02-15T05:52:10Z</dcterms:modified>
</cp:coreProperties>
</file>