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158" autoAdjust="0"/>
    <p:restoredTop sz="94660"/>
  </p:normalViewPr>
  <p:slideViewPr>
    <p:cSldViewPr>
      <p:cViewPr varScale="1">
        <p:scale>
          <a:sx n="111" d="100"/>
          <a:sy n="111" d="100"/>
        </p:scale>
        <p:origin x="-207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C76418E-621A-418E-A49C-A6C79E8E8060}" type="datetimeFigureOut">
              <a:rPr lang="en-US" smtClean="0"/>
              <a:t>3/1/2024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1BF436-1B2F-4B34-A1C1-9F3DFA42D99C}"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C76418E-621A-418E-A49C-A6C79E8E8060}" type="datetimeFigureOut">
              <a:rPr lang="en-US" smtClean="0"/>
              <a:t>3/1/2024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1BF436-1B2F-4B34-A1C1-9F3DFA42D99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C76418E-621A-418E-A49C-A6C79E8E8060}" type="datetimeFigureOut">
              <a:rPr lang="en-US" smtClean="0"/>
              <a:t>3/1/2024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1BF436-1B2F-4B34-A1C1-9F3DFA42D99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C76418E-621A-418E-A49C-A6C79E8E8060}" type="datetimeFigureOut">
              <a:rPr lang="en-US" smtClean="0"/>
              <a:t>3/1/2024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1BF436-1B2F-4B34-A1C1-9F3DFA42D99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C76418E-621A-418E-A49C-A6C79E8E8060}" type="datetimeFigureOut">
              <a:rPr lang="en-US" smtClean="0"/>
              <a:t>3/1/2024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1BF436-1B2F-4B34-A1C1-9F3DFA42D99C}"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C76418E-621A-418E-A49C-A6C79E8E8060}" type="datetimeFigureOut">
              <a:rPr lang="en-US" smtClean="0"/>
              <a:t>3/1/2024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1BF436-1B2F-4B34-A1C1-9F3DFA42D99C}"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C76418E-621A-418E-A49C-A6C79E8E8060}" type="datetimeFigureOut">
              <a:rPr lang="en-US" smtClean="0"/>
              <a:t>3/1/2024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A1BF436-1B2F-4B34-A1C1-9F3DFA42D99C}"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C76418E-621A-418E-A49C-A6C79E8E8060}" type="datetimeFigureOut">
              <a:rPr lang="en-US" smtClean="0"/>
              <a:t>3/1/2024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A1BF436-1B2F-4B34-A1C1-9F3DFA42D99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C76418E-621A-418E-A49C-A6C79E8E8060}" type="datetimeFigureOut">
              <a:rPr lang="en-US" smtClean="0"/>
              <a:t>3/1/2024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A1BF436-1B2F-4B34-A1C1-9F3DFA42D99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C76418E-621A-418E-A49C-A6C79E8E8060}" type="datetimeFigureOut">
              <a:rPr lang="en-US" smtClean="0"/>
              <a:t>3/1/2024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1BF436-1B2F-4B34-A1C1-9F3DFA42D99C}"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C76418E-621A-418E-A49C-A6C79E8E8060}" type="datetimeFigureOut">
              <a:rPr lang="en-US" smtClean="0"/>
              <a:t>3/1/2024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1BF436-1B2F-4B34-A1C1-9F3DFA42D99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76418E-621A-418E-A49C-A6C79E8E8060}" type="datetimeFigureOut">
              <a:rPr lang="en-US" smtClean="0"/>
              <a:t>3/1/2024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1BF436-1B2F-4B34-A1C1-9F3DFA42D99C}"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II Pet. </a:t>
            </a:r>
            <a:r>
              <a:rPr lang="af-ZA" b="1" u="sng" dirty="0" smtClean="0"/>
              <a:t>3:17</a:t>
            </a:r>
            <a:r>
              <a:rPr lang="af-ZA" b="1" dirty="0" smtClean="0"/>
              <a:t/>
            </a:r>
            <a:br>
              <a:rPr lang="af-ZA" b="1" dirty="0" smtClean="0"/>
            </a:br>
            <a:r>
              <a:rPr lang="af-ZA" b="1" dirty="0"/>
              <a:t/>
            </a:r>
            <a:br>
              <a:rPr lang="af-ZA" b="1" dirty="0"/>
            </a:br>
            <a:r>
              <a:rPr lang="af-ZA" b="1" dirty="0" smtClean="0"/>
              <a:t>'n </a:t>
            </a:r>
            <a:r>
              <a:rPr lang="af-ZA" b="1" dirty="0"/>
              <a:t>Altyd teenwoordige bedreiging</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24:24</a:t>
            </a:r>
            <a:r>
              <a:rPr lang="af-ZA" i="1" dirty="0"/>
              <a:t>	</a:t>
            </a:r>
            <a:r>
              <a:rPr lang="af-ZA" i="1" dirty="0" smtClean="0"/>
              <a:t/>
            </a:r>
            <a:br>
              <a:rPr lang="af-ZA" i="1" dirty="0" smtClean="0"/>
            </a:br>
            <a:r>
              <a:rPr lang="af-ZA" i="1" dirty="0"/>
              <a:t/>
            </a:r>
            <a:br>
              <a:rPr lang="af-ZA" i="1" dirty="0"/>
            </a:br>
            <a:r>
              <a:rPr lang="af-ZA" i="1" dirty="0" smtClean="0"/>
              <a:t>“</a:t>
            </a:r>
            <a:r>
              <a:rPr lang="af-ZA" i="1" dirty="0"/>
              <a:t>Daar sal vals christusse en vals profete na vore kom, en hulle sal groot tekens en wonderwerke doen om, as dit moontlik was, selfs die uitverkorenes te mislei</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a:t>
            </a:r>
            <a:r>
              <a:rPr lang="af-ZA" b="1" dirty="0" smtClean="0">
                <a:solidFill>
                  <a:srgbClr val="00B050"/>
                </a:solidFill>
              </a:rPr>
              <a:t>9:26-27</a:t>
            </a:r>
            <a:r>
              <a:rPr lang="af-ZA" b="1" i="1" dirty="0" smtClean="0">
                <a:solidFill>
                  <a:srgbClr val="00B050"/>
                </a:solidFill>
              </a:rPr>
              <a:t/>
            </a:r>
            <a:br>
              <a:rPr lang="af-ZA" b="1" i="1" dirty="0" smtClean="0">
                <a:solidFill>
                  <a:srgbClr val="00B050"/>
                </a:solidFill>
              </a:rPr>
            </a:br>
            <a:r>
              <a:rPr lang="af-ZA" b="1" i="1" dirty="0"/>
              <a:t/>
            </a:r>
            <a:br>
              <a:rPr lang="af-ZA" b="1" i="1" dirty="0"/>
            </a:br>
            <a:r>
              <a:rPr lang="af-ZA" i="1" dirty="0" smtClean="0"/>
              <a:t>“Ek </a:t>
            </a:r>
            <a:r>
              <a:rPr lang="af-ZA" i="1" dirty="0"/>
              <a:t>hardloop dan ook soos een wat nie van sy doel onseker is nie; ek slaan soos 'n bokser wat nie in die lug slaan nie. Maar ek oefen my liggaam en bring dit onder beheer, sodat ek nie ander tot die stryd oproep en self nie kwalifiseer nie</a:t>
            </a:r>
            <a:r>
              <a:rPr lang="af-ZA" i="1"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Tim. </a:t>
            </a:r>
            <a:r>
              <a:rPr lang="af-ZA" b="1" dirty="0" smtClean="0">
                <a:solidFill>
                  <a:srgbClr val="00B050"/>
                </a:solidFill>
              </a:rPr>
              <a:t>3:16</a:t>
            </a:r>
            <a:r>
              <a:rPr lang="af-ZA" b="1" i="1" dirty="0" smtClean="0"/>
              <a:t/>
            </a:r>
            <a:br>
              <a:rPr lang="af-ZA" b="1" i="1" dirty="0" smtClean="0"/>
            </a:br>
            <a:r>
              <a:rPr lang="af-ZA" b="1" i="1" dirty="0"/>
              <a:t/>
            </a:r>
            <a:br>
              <a:rPr lang="af-ZA" b="1" i="1" dirty="0"/>
            </a:br>
            <a:r>
              <a:rPr lang="af-ZA" i="1" dirty="0" smtClean="0"/>
              <a:t>“Die </a:t>
            </a:r>
            <a:r>
              <a:rPr lang="af-ZA" i="1" dirty="0"/>
              <a:t>hele Skrif is deur God geïnspireer en het groot waarde om in die waarheid te onderrig, dwaling te bestry, verkeerdhede reg te stel en 'n regte lewenswyse te kweek</a:t>
            </a:r>
            <a:r>
              <a:rPr lang="af-ZA" i="1" dirty="0" smtClean="0"/>
              <a: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Pet. </a:t>
            </a:r>
            <a:r>
              <a:rPr lang="af-ZA" b="1" dirty="0" smtClean="0">
                <a:solidFill>
                  <a:srgbClr val="00B050"/>
                </a:solidFill>
              </a:rPr>
              <a:t>5:8</a:t>
            </a:r>
            <a:r>
              <a:rPr lang="af-ZA" b="1" dirty="0" smtClean="0"/>
              <a:t/>
            </a:r>
            <a:br>
              <a:rPr lang="af-ZA" b="1" dirty="0" smtClean="0"/>
            </a:br>
            <a:r>
              <a:rPr lang="af-ZA" b="1" dirty="0"/>
              <a:t/>
            </a:r>
            <a:br>
              <a:rPr lang="af-ZA" b="1" dirty="0"/>
            </a:br>
            <a:r>
              <a:rPr lang="af-ZA" i="1" dirty="0" smtClean="0"/>
              <a:t>“Wees </a:t>
            </a:r>
            <a:r>
              <a:rPr lang="af-ZA" i="1" dirty="0"/>
              <a:t>nugter, wees wakker! Julle vyand, die duiwel, loop rond soos 'n brullende leeu, op soek na iemand om te verslind. Bly standvastig in die geloof en staan hom teë.”</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Judas </a:t>
            </a:r>
            <a:r>
              <a:rPr lang="af-ZA" b="1" dirty="0" smtClean="0">
                <a:solidFill>
                  <a:srgbClr val="00B050"/>
                </a:solidFill>
              </a:rPr>
              <a:t>1:3</a:t>
            </a:r>
            <a:br>
              <a:rPr lang="af-ZA" b="1" dirty="0" smtClean="0">
                <a:solidFill>
                  <a:srgbClr val="00B050"/>
                </a:solidFill>
              </a:rPr>
            </a:br>
            <a:r>
              <a:rPr lang="af-ZA" b="1" i="1" dirty="0"/>
              <a:t/>
            </a:r>
            <a:br>
              <a:rPr lang="af-ZA" b="1" i="1" dirty="0"/>
            </a:br>
            <a:r>
              <a:rPr lang="af-ZA" i="1" dirty="0" smtClean="0"/>
              <a:t>“Geliefdes</a:t>
            </a:r>
            <a:r>
              <a:rPr lang="af-ZA" i="1" dirty="0"/>
              <a:t>, ek was vas van plan om aan julle te skrywe oor die verlossing waaraan ons almal deel het. Maar nou voel ek my verplig om julle met my brief aan te spoor om te stry vir die geloof wat een maal oorgelewer is aan dié wat God vir Hom afgesonder het.”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a:t>
            </a:r>
            <a:r>
              <a:rPr lang="af-ZA" b="1" dirty="0" smtClean="0">
                <a:solidFill>
                  <a:srgbClr val="00B050"/>
                </a:solidFill>
              </a:rPr>
              <a:t>10:12</a:t>
            </a:r>
            <a:r>
              <a:rPr lang="af-ZA" b="1" i="1" dirty="0" smtClean="0">
                <a:solidFill>
                  <a:srgbClr val="00B050"/>
                </a:solidFill>
              </a:rPr>
              <a:t/>
            </a:r>
            <a:br>
              <a:rPr lang="af-ZA" b="1" i="1" dirty="0" smtClean="0">
                <a:solidFill>
                  <a:srgbClr val="00B050"/>
                </a:solidFill>
              </a:rPr>
            </a:br>
            <a:r>
              <a:rPr lang="af-ZA" b="1" i="1" dirty="0"/>
              <a:t/>
            </a:r>
            <a:br>
              <a:rPr lang="af-ZA" b="1" i="1" dirty="0"/>
            </a:br>
            <a:r>
              <a:rPr lang="af-ZA" i="1" dirty="0" smtClean="0"/>
              <a:t>“Daarom</a:t>
            </a:r>
            <a:r>
              <a:rPr lang="af-ZA" i="1" dirty="0"/>
              <a:t>, wie meen dat hy staan, moet oppas dat hy nie val nie.”</a:t>
            </a:r>
            <a:r>
              <a:rPr lang="en-US" dirty="0"/>
              <a:t/>
            </a:r>
            <a:br>
              <a:rPr lang="en-US" dirty="0"/>
            </a:b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a:t>
            </a:r>
            <a:r>
              <a:rPr lang="af-ZA" b="1" dirty="0" smtClean="0">
                <a:solidFill>
                  <a:srgbClr val="00B050"/>
                </a:solidFill>
              </a:rPr>
              <a:t>24:4</a:t>
            </a:r>
            <a:r>
              <a:rPr lang="af-ZA" b="1" dirty="0" smtClean="0"/>
              <a:t/>
            </a:r>
            <a:br>
              <a:rPr lang="af-ZA" b="1" dirty="0" smtClean="0"/>
            </a:br>
            <a:r>
              <a:rPr lang="af-ZA" b="1" dirty="0"/>
              <a:t/>
            </a:r>
            <a:br>
              <a:rPr lang="af-ZA" b="1" dirty="0"/>
            </a:br>
            <a:r>
              <a:rPr lang="af-ZA" i="1" dirty="0" smtClean="0"/>
              <a:t>“Jesus </a:t>
            </a:r>
            <a:r>
              <a:rPr lang="af-ZA" i="1" dirty="0"/>
              <a:t>antwoord hulle: ‘Pas op dat niemand julle mislei nie. Baie sal onder my Naam kom</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24:10</a:t>
            </a:r>
            <a:r>
              <a:rPr lang="af-ZA" i="1" dirty="0">
                <a:solidFill>
                  <a:srgbClr val="00B050"/>
                </a:solidFill>
              </a:rPr>
              <a:t>	</a:t>
            </a:r>
            <a:r>
              <a:rPr lang="af-ZA" i="1" dirty="0" smtClean="0">
                <a:solidFill>
                  <a:srgbClr val="00B050"/>
                </a:solidFill>
              </a:rPr>
              <a:t/>
            </a:r>
            <a:br>
              <a:rPr lang="af-ZA" i="1" dirty="0" smtClean="0">
                <a:solidFill>
                  <a:srgbClr val="00B050"/>
                </a:solidFill>
              </a:rPr>
            </a:br>
            <a:r>
              <a:rPr lang="af-ZA" i="1" dirty="0"/>
              <a:t/>
            </a:r>
            <a:br>
              <a:rPr lang="af-ZA" i="1" dirty="0"/>
            </a:br>
            <a:r>
              <a:rPr lang="af-ZA" i="1" dirty="0" smtClean="0"/>
              <a:t>“</a:t>
            </a:r>
            <a:r>
              <a:rPr lang="af-ZA" i="1" dirty="0"/>
              <a:t>In daardie tyd sal baie mense van die geloof afvallig word</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31</Words>
  <Application>Microsoft Office PowerPoint</Application>
  <PresentationFormat>On-screen Show (4:3)</PresentationFormat>
  <Paragraphs>9</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II Pet. 3:17  'n Altyd teenwoordige bedreiging</vt:lpstr>
      <vt:lpstr>Slide 2</vt:lpstr>
      <vt:lpstr>I Pet. 5:8  “Wees nugter, wees wakker! Julle vyand, die duiwel, loop rond soos 'n brullende leeu, op soek na iemand om te verslind. Bly standvastig in die geloof en staan hom teë.”</vt:lpstr>
      <vt:lpstr>Slide 4</vt:lpstr>
      <vt:lpstr>Judas 1:3  “Geliefdes, ek was vas van plan om aan julle te skrywe oor die verlossing waaraan ons almal deel het. Maar nou voel ek my verplig om julle met my brief aan te spoor om te stry vir die geloof wat een maal oorgelewer is aan dié wat God vir Hom afgesonder het.”</vt:lpstr>
      <vt:lpstr>Slide 6</vt:lpstr>
      <vt:lpstr>I Kor. 10:12  “Daarom, wie meen dat hy staan, moet oppas dat hy nie val nie.” </vt:lpstr>
      <vt:lpstr>Matt. 24:4  “Jesus antwoord hulle: ‘Pas op dat niemand julle mislei nie. Baie sal onder my Naam kom...’”</vt:lpstr>
      <vt:lpstr>Matt. 24:10   “In daardie tyd sal baie mense van die geloof afvallig word”</vt:lpstr>
      <vt:lpstr>Matt. 24:24   “Daar sal vals christusse en vals profete na vore kom, en hulle sal groot tekens en wonderwerke doen om, as dit moontlik was, selfs die uitverkorenes te mislei.”</vt:lpstr>
      <vt:lpstr>Slide 11</vt:lpstr>
      <vt:lpstr>I Kor. 9:26-27  “Ek hardloop dan ook soos een wat nie van sy doel onseker is nie; ek slaan soos 'n bokser wat nie in die lug slaan nie. Maar ek oefen my liggaam en bring dit onder beheer, sodat ek nie ander tot die stryd oproep en self nie kwalifiseer nie.”</vt:lpstr>
      <vt:lpstr>Slide 13</vt:lpstr>
      <vt:lpstr>II Tim. 3:16  “Die hele Skrif is deur God geïnspireer en het groot waarde om in die waarheid te onderrig, dwaling te bestry, verkeerdhede reg te stel en 'n regte lewenswyse te kweek”</vt:lpstr>
      <vt:lpstr>Slide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Pet. 3:17  'n Altyd teenwoordige bedreiging</dc:title>
  <dc:creator>Windows User</dc:creator>
  <cp:lastModifiedBy>Windows User</cp:lastModifiedBy>
  <cp:revision>1</cp:revision>
  <dcterms:created xsi:type="dcterms:W3CDTF">2024-03-01T03:40:58Z</dcterms:created>
  <dcterms:modified xsi:type="dcterms:W3CDTF">2024-03-01T03:46:00Z</dcterms:modified>
</cp:coreProperties>
</file>