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DD3656-6F33-4E80-9863-002DBFA39EB2}"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D3656-6F33-4E80-9863-002DBFA39EB2}"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D3656-6F33-4E80-9863-002DBFA39EB2}"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D3656-6F33-4E80-9863-002DBFA39EB2}"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DD3656-6F33-4E80-9863-002DBFA39EB2}" type="datetimeFigureOut">
              <a:rPr lang="en-US" smtClean="0"/>
              <a:t>5/31/2024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DD3656-6F33-4E80-9863-002DBFA39EB2}"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DD3656-6F33-4E80-9863-002DBFA39EB2}" type="datetimeFigureOut">
              <a:rPr lang="en-US" smtClean="0"/>
              <a:t>5/31/2024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DD3656-6F33-4E80-9863-002DBFA39EB2}" type="datetimeFigureOut">
              <a:rPr lang="en-US" smtClean="0"/>
              <a:t>5/31/2024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D3656-6F33-4E80-9863-002DBFA39EB2}" type="datetimeFigureOut">
              <a:rPr lang="en-US" smtClean="0"/>
              <a:t>5/31/2024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DD3656-6F33-4E80-9863-002DBFA39EB2}"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DD3656-6F33-4E80-9863-002DBFA39EB2}" type="datetimeFigureOut">
              <a:rPr lang="en-US" smtClean="0"/>
              <a:t>5/31/2024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49F0C-A4AF-48A0-9590-13E6020062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D3656-6F33-4E80-9863-002DBFA39EB2}" type="datetimeFigureOut">
              <a:rPr lang="en-US" smtClean="0"/>
              <a:t>5/31/2024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49F0C-A4AF-48A0-9590-13E6020062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Jes. </a:t>
            </a:r>
            <a:r>
              <a:rPr lang="af-ZA" b="1" u="sng" dirty="0" smtClean="0"/>
              <a:t>35:8-9</a:t>
            </a:r>
            <a:br>
              <a:rPr lang="af-ZA" b="1" u="sng" dirty="0" smtClean="0"/>
            </a:br>
            <a:r>
              <a:rPr lang="af-ZA" b="1" u="sng" dirty="0"/>
              <a:t/>
            </a:r>
            <a:br>
              <a:rPr lang="af-ZA" b="1" u="sng" dirty="0"/>
            </a:br>
            <a:r>
              <a:rPr lang="af-ZA" b="1" dirty="0" smtClean="0"/>
              <a:t>Ons </a:t>
            </a:r>
            <a:r>
              <a:rPr lang="af-ZA" b="1" dirty="0"/>
              <a:t>woestyn pad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that is not holy on the way will not come to that holy end where the thrice holy God reveals Himself in His glory.”</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13:24</a:t>
            </a:r>
            <a:r>
              <a:rPr lang="af-ZA" b="1" i="1" dirty="0" smtClean="0"/>
              <a:t/>
            </a:r>
            <a:br>
              <a:rPr lang="af-ZA" b="1" i="1" dirty="0" smtClean="0"/>
            </a:br>
            <a:r>
              <a:rPr lang="af-ZA" b="1" i="1" dirty="0"/>
              <a:t/>
            </a:r>
            <a:br>
              <a:rPr lang="af-ZA" b="1" i="1" dirty="0"/>
            </a:br>
            <a:r>
              <a:rPr lang="af-ZA" i="1" dirty="0" smtClean="0"/>
              <a:t>Hy </a:t>
            </a:r>
            <a:r>
              <a:rPr lang="af-ZA" i="1" dirty="0"/>
              <a:t>sê vir hulle: “Span al julle kragte in om by die smal deur in te gaan. Baie, verseker Ek julle, sal probeer om in te gaan, maar sal dit nie regkry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We must not beleive that Christ will save us in our sins – that would be unholy faith; but we must look to Him to save us from our sins; for that is holy faith</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“Hou </a:t>
            </a:r>
            <a:r>
              <a:rPr lang="af-ZA" i="1" dirty="0"/>
              <a:t>Hom voor oë wat so 'n vyandige optrede van die sondaars teen Hom verdra het. Dan sal julle nie geestelik moeg word en uitsak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Gal. </a:t>
            </a:r>
            <a:r>
              <a:rPr lang="af-ZA" b="1" dirty="0" smtClean="0">
                <a:solidFill>
                  <a:srgbClr val="00B050"/>
                </a:solidFill>
              </a:rPr>
              <a:t>1:7-8</a:t>
            </a:r>
            <a:r>
              <a:rPr lang="af-ZA" b="1" dirty="0"/>
              <a:t/>
            </a:r>
            <a:br>
              <a:rPr lang="af-ZA" b="1" dirty="0"/>
            </a:br>
            <a:r>
              <a:rPr lang="af-ZA" i="1" dirty="0" smtClean="0"/>
              <a:t>“Daar </a:t>
            </a:r>
            <a:r>
              <a:rPr lang="af-ZA" i="1" dirty="0"/>
              <a:t>is geen ander evangelie nie! Tog is daar mense wat die evangelie van Christus probeer verdraai, en dit is hulle wat vir julle in verwarring bring. Maar al sou een van ons of selfs 'n engel uit die hemel aan julle 'n evangelie verkondig wat in stryd is met die evangelie wat ons aan julle verkondig het – die vloek van God sal hom tref</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Joh. </a:t>
            </a:r>
            <a:r>
              <a:rPr lang="af-ZA" b="1" dirty="0" smtClean="0">
                <a:solidFill>
                  <a:srgbClr val="00B050"/>
                </a:solidFill>
              </a:rPr>
              <a:t>14:2</a:t>
            </a:r>
            <a:r>
              <a:rPr lang="af-ZA" b="1" dirty="0"/>
              <a:t/>
            </a:r>
            <a:br>
              <a:rPr lang="af-ZA" b="1" dirty="0"/>
            </a:br>
            <a:r>
              <a:rPr lang="af-ZA" i="1" dirty="0" smtClean="0"/>
              <a:t>“In </a:t>
            </a:r>
            <a:r>
              <a:rPr lang="af-ZA" i="1" dirty="0"/>
              <a:t>die huis van my Vader is daar baie woonplek. As dit nie so was nie, sou Ek nie vir julle gesê het Ek gaan om vir julle plek gereed te maak nie</a:t>
            </a:r>
            <a:r>
              <a:rPr lang="af-ZA" i="1" dirty="0" smtClean="0"/>
              <a:t>.”</a:t>
            </a:r>
            <a:br>
              <a:rPr lang="af-ZA" i="1" dirty="0" smtClean="0"/>
            </a:br>
            <a:r>
              <a:rPr lang="af-ZA" b="1" dirty="0">
                <a:solidFill>
                  <a:srgbClr val="00B050"/>
                </a:solidFill>
              </a:rPr>
              <a:t> Joh. </a:t>
            </a:r>
            <a:r>
              <a:rPr lang="af-ZA" b="1" dirty="0" smtClean="0">
                <a:solidFill>
                  <a:srgbClr val="00B050"/>
                </a:solidFill>
              </a:rPr>
              <a:t>14:6</a:t>
            </a:r>
            <a:r>
              <a:rPr lang="af-ZA" b="1" i="1" dirty="0" smtClean="0"/>
              <a:t/>
            </a:r>
            <a:br>
              <a:rPr lang="af-ZA" b="1" i="1" dirty="0" smtClean="0"/>
            </a:br>
            <a:r>
              <a:rPr lang="af-ZA" i="1" dirty="0" smtClean="0"/>
              <a:t>“Jesus </a:t>
            </a:r>
            <a:r>
              <a:rPr lang="af-ZA" i="1" dirty="0"/>
              <a:t>het vir hom gesê: “Ek is die weg en die waarheid en die lewe. Niemand kom na die Vader toe behalwe deur My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lgn="l"/>
            <a:r>
              <a:rPr lang="af-ZA" dirty="0" smtClean="0"/>
              <a:t>&gt; Deur </a:t>
            </a:r>
            <a:r>
              <a:rPr lang="af-ZA" dirty="0"/>
              <a:t>te glo in Jesus, begin ons op die pad. </a:t>
            </a:r>
            <a:r>
              <a:rPr lang="en-US" dirty="0"/>
              <a:t/>
            </a:r>
            <a:br>
              <a:rPr lang="en-US" dirty="0"/>
            </a:br>
            <a:r>
              <a:rPr lang="en-US" dirty="0" smtClean="0"/>
              <a:t>&gt; </a:t>
            </a:r>
            <a:r>
              <a:rPr lang="af-ZA" dirty="0" smtClean="0"/>
              <a:t>Deur </a:t>
            </a:r>
            <a:r>
              <a:rPr lang="af-ZA" dirty="0"/>
              <a:t>die inwoning van die Heilig Gees, bly ons op daar die pad. </a:t>
            </a:r>
            <a:r>
              <a:rPr lang="en-US" dirty="0"/>
              <a:t/>
            </a:r>
            <a:br>
              <a:rPr lang="en-US" dirty="0"/>
            </a:br>
            <a:r>
              <a:rPr lang="en-US" dirty="0" smtClean="0"/>
              <a:t>&gt; </a:t>
            </a:r>
            <a:r>
              <a:rPr lang="af-ZA" dirty="0" smtClean="0"/>
              <a:t>Deur </a:t>
            </a:r>
            <a:r>
              <a:rPr lang="af-ZA" dirty="0"/>
              <a:t>Christus te volg beweeg ons op daardie pad. </a:t>
            </a:r>
            <a:r>
              <a:rPr lang="en-US" dirty="0"/>
              <a:t/>
            </a:r>
            <a:br>
              <a:rPr lang="en-US" dirty="0"/>
            </a:br>
            <a:r>
              <a:rPr lang="en-US" dirty="0" smtClean="0"/>
              <a:t>&gt; </a:t>
            </a:r>
            <a:r>
              <a:rPr lang="af-ZA" dirty="0" smtClean="0"/>
              <a:t>Deur </a:t>
            </a:r>
            <a:r>
              <a:rPr lang="af-ZA" dirty="0"/>
              <a:t>aan Hom vas te hou in gehoorsaamheid bereik ons die einde van daardie pad!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Daar is net </a:t>
            </a:r>
            <a:r>
              <a:rPr lang="af-ZA" b="1" dirty="0" smtClean="0"/>
              <a:t>een  </a:t>
            </a:r>
            <a:r>
              <a:rPr lang="af-ZA" b="1" dirty="0"/>
              <a:t>Christus so daar is net </a:t>
            </a:r>
            <a:r>
              <a:rPr lang="af-ZA" b="1" dirty="0" smtClean="0"/>
              <a:t>enn </a:t>
            </a:r>
            <a:r>
              <a:rPr lang="af-ZA" b="1" dirty="0"/>
              <a:t>weg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Daar is geen weg na Christus sonder 'n heilige lewe nie!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120</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Jes. 35:8-9  Ons woestyn pad</vt:lpstr>
      <vt:lpstr>Slide 2</vt:lpstr>
      <vt:lpstr>Gal. 1:7-8 “Daar is geen ander evangelie nie! Tog is daar mense wat die evangelie van Christus probeer verdraai, en dit is hulle wat vir julle in verwarring bring. Maar al sou een van ons of selfs 'n engel uit die hemel aan julle 'n evangelie verkondig wat in stryd is met die evangelie wat ons aan julle verkondig het – die vloek van God sal hom tref!”</vt:lpstr>
      <vt:lpstr>Joh. 14:2 “In die huis van my Vader is daar baie woonplek. As dit nie so was nie, sou Ek nie vir julle gesê het Ek gaan om vir julle plek gereed te maak nie.”  Joh. 14:6 “Jesus het vir hom gesê: “Ek is die weg en die waarheid en die lewe. Niemand kom na die Vader toe behalwe deur My nie.”</vt:lpstr>
      <vt:lpstr>Slide 5</vt:lpstr>
      <vt:lpstr>&gt; Deur te glo in Jesus, begin ons op die pad.  &gt; Deur die inwoning van die Heilig Gees, bly ons op daar die pad.  &gt; Deur Christus te volg beweeg ons op daardie pad.  &gt; Deur aan Hom vas te hou in gehoorsaamheid bereik ons die einde van daardie pad!</vt:lpstr>
      <vt:lpstr>Daar is net een  Christus so daar is net enn weg </vt:lpstr>
      <vt:lpstr>Slide 8</vt:lpstr>
      <vt:lpstr>Daar is geen weg na Christus sonder 'n heilige lewe nie!</vt:lpstr>
      <vt:lpstr>“He that is not holy on the way will not come to that holy end where the thrice holy God reveals Himself in His glory.”       C.H. Spurgeon</vt:lpstr>
      <vt:lpstr>Luk. 13:24  Hy sê vir hulle: “Span al julle kragte in om by die smal deur in te gaan. Baie, verseker Ek julle, sal probeer om in te gaan, maar sal dit nie regkry nie.”</vt:lpstr>
      <vt:lpstr>Slide 12</vt:lpstr>
      <vt:lpstr>“We must not beleive that Christ will save us in our sins – that would be unholy faith; but we must look to Him to save us from our sins; for that is holy faith.”       C.H. Spurgeon</vt:lpstr>
      <vt:lpstr>Slide 14</vt:lpstr>
      <vt:lpstr>Fil. 1:6  “Ek is veral ook daarvan oortuig dat God, wat die goeie werk in julle begin het, dit end-uit sal voer en dit sal voleindig op die dag wanneer Christus Jesus kom.”</vt:lpstr>
      <vt:lpstr>Slide 16</vt:lpstr>
      <vt:lpstr>Hebr. 12:3  “Hou Hom voor oë wat so 'n vyandige optrede van die sondaars teen Hom verdra het. Dan sal julle nie geestelik moeg word en uitsak nie.”</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 35:8-9  Ons woestyn pad</dc:title>
  <dc:creator>Windows User</dc:creator>
  <cp:lastModifiedBy>Windows User</cp:lastModifiedBy>
  <cp:revision>1</cp:revision>
  <dcterms:created xsi:type="dcterms:W3CDTF">2024-05-31T05:49:26Z</dcterms:created>
  <dcterms:modified xsi:type="dcterms:W3CDTF">2024-05-31T05:54:58Z</dcterms:modified>
</cp:coreProperties>
</file>