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6688" autoAdjust="0"/>
    <p:restoredTop sz="94660"/>
  </p:normalViewPr>
  <p:slideViewPr>
    <p:cSldViewPr>
      <p:cViewPr varScale="1">
        <p:scale>
          <a:sx n="111" d="100"/>
          <a:sy n="111" d="100"/>
        </p:scale>
        <p:origin x="-21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7373-4F6A-405E-A3D3-FE5107828CA2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F5FD6-0727-4C40-8124-24B9F324FE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7373-4F6A-405E-A3D3-FE5107828CA2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F5FD6-0727-4C40-8124-24B9F324FE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7373-4F6A-405E-A3D3-FE5107828CA2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F5FD6-0727-4C40-8124-24B9F324FE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7373-4F6A-405E-A3D3-FE5107828CA2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F5FD6-0727-4C40-8124-24B9F324FE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7373-4F6A-405E-A3D3-FE5107828CA2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F5FD6-0727-4C40-8124-24B9F324FE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7373-4F6A-405E-A3D3-FE5107828CA2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F5FD6-0727-4C40-8124-24B9F324FE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7373-4F6A-405E-A3D3-FE5107828CA2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F5FD6-0727-4C40-8124-24B9F324FE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7373-4F6A-405E-A3D3-FE5107828CA2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F5FD6-0727-4C40-8124-24B9F324FE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7373-4F6A-405E-A3D3-FE5107828CA2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F5FD6-0727-4C40-8124-24B9F324FE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7373-4F6A-405E-A3D3-FE5107828CA2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F5FD6-0727-4C40-8124-24B9F324FE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7373-4F6A-405E-A3D3-FE5107828CA2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F5FD6-0727-4C40-8124-24B9F324FE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067373-4F6A-405E-A3D3-FE5107828CA2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AF5FD6-0727-4C40-8124-24B9F324FE2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u="sng" dirty="0"/>
              <a:t>Hand. </a:t>
            </a:r>
            <a:r>
              <a:rPr lang="af-ZA" b="1" u="sng" dirty="0" smtClean="0"/>
              <a:t>1-2</a:t>
            </a:r>
            <a:br>
              <a:rPr lang="af-ZA" b="1" u="sng" dirty="0" smtClean="0"/>
            </a:br>
            <a:r>
              <a:rPr lang="af-ZA" b="1" u="sng" dirty="0"/>
              <a:t/>
            </a:r>
            <a:br>
              <a:rPr lang="af-ZA" b="1" u="sng" dirty="0"/>
            </a:br>
            <a:r>
              <a:rPr lang="af-ZA" b="1" dirty="0" smtClean="0"/>
              <a:t>In </a:t>
            </a:r>
            <a:r>
              <a:rPr lang="af-ZA" b="1" dirty="0"/>
              <a:t>die krag van die Heilig Gees 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I Kor. </a:t>
            </a:r>
            <a:r>
              <a:rPr lang="af-ZA" b="1" dirty="0" smtClean="0">
                <a:solidFill>
                  <a:srgbClr val="00B050"/>
                </a:solidFill>
              </a:rPr>
              <a:t>12:3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b="1" dirty="0"/>
              <a:t/>
            </a:r>
            <a:br>
              <a:rPr lang="af-ZA" b="1" dirty="0"/>
            </a:br>
            <a:r>
              <a:rPr lang="af-ZA" i="1" dirty="0" smtClean="0"/>
              <a:t>“niemand </a:t>
            </a:r>
            <a:r>
              <a:rPr lang="af-ZA" i="1" dirty="0"/>
              <a:t>kan sê: “Jesus is die Here” nie, behalwe deur die Heilige Gees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Matt. 28:20</a:t>
            </a:r>
            <a:r>
              <a:rPr lang="af-ZA" dirty="0">
                <a:solidFill>
                  <a:srgbClr val="00B050"/>
                </a:solidFill>
              </a:rPr>
              <a:t>	</a:t>
            </a:r>
            <a:r>
              <a:rPr lang="af-ZA" dirty="0" smtClean="0"/>
              <a:t/>
            </a:r>
            <a:br>
              <a:rPr lang="af-ZA" dirty="0" smtClean="0"/>
            </a:br>
            <a:r>
              <a:rPr lang="af-ZA" dirty="0"/>
              <a:t/>
            </a:r>
            <a:br>
              <a:rPr lang="af-ZA" dirty="0"/>
            </a:br>
            <a:r>
              <a:rPr lang="af-ZA" i="1" dirty="0" smtClean="0"/>
              <a:t>“</a:t>
            </a:r>
            <a:r>
              <a:rPr lang="af-ZA" i="1" dirty="0"/>
              <a:t>En onthou: Ek is by julle al die dae tot die voleinding van die wêreld.”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i="1" dirty="0" smtClean="0"/>
              <a:t>“</a:t>
            </a:r>
            <a:r>
              <a:rPr lang="af-ZA" i="1" dirty="0"/>
              <a:t>I  Know there ought to be a lot more authority in the pulpit than there is. A preacher ought to reign from the pulpit as a king from his throne.”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				</a:t>
            </a:r>
            <a:r>
              <a:rPr lang="af-ZA" b="1" dirty="0" smtClean="0">
                <a:solidFill>
                  <a:srgbClr val="7030A0"/>
                </a:solidFill>
              </a:rPr>
              <a:t>A.W. Towzer</a:t>
            </a:r>
            <a:r>
              <a:rPr lang="af-ZA" dirty="0" smtClean="0">
                <a:solidFill>
                  <a:srgbClr val="7030A0"/>
                </a:solidFill>
              </a:rPr>
              <a:t> 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Rom. </a:t>
            </a:r>
            <a:r>
              <a:rPr lang="af-ZA" b="1" dirty="0" smtClean="0">
                <a:solidFill>
                  <a:srgbClr val="00B050"/>
                </a:solidFill>
              </a:rPr>
              <a:t>8:26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“Die </a:t>
            </a:r>
            <a:r>
              <a:rPr lang="af-ZA" i="1" dirty="0"/>
              <a:t>Gees staan ons ook in ons swakheid by: ons weet nie wat en hoe ons behoort te bid nie, maar die Gees self pleit vir ons met versugtinge wat nie met woorde gesê word nie.”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Joh. 3:3	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</a:t>
            </a:r>
            <a:r>
              <a:rPr lang="af-ZA" i="1" dirty="0"/>
              <a:t>Daarop sê Jesus vir hom: “Dít verseker Ek jou: As iemand nie opnuut gebore word nie, kan hy die koninkryk van God nie sien nie.”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49</Words>
  <Application>Microsoft Office PowerPoint</Application>
  <PresentationFormat>On-screen Show (4:3)</PresentationFormat>
  <Paragraphs>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Hand. 1-2  In die krag van die Heilig Gees </vt:lpstr>
      <vt:lpstr>Slide 2</vt:lpstr>
      <vt:lpstr>Matt. 28:20   “En onthou: Ek is by julle al die dae tot die voleinding van die wêreld.”</vt:lpstr>
      <vt:lpstr>Slide 4</vt:lpstr>
      <vt:lpstr>“I  Know there ought to be a lot more authority in the pulpit than there is. A preacher ought to reign from the pulpit as a king from his throne.”        A.W. Towzer </vt:lpstr>
      <vt:lpstr>Slide 6</vt:lpstr>
      <vt:lpstr>Rom. 8:26  “Die Gees staan ons ook in ons swakheid by: ons weet nie wat en hoe ons behoort te bid nie, maar die Gees self pleit vir ons met versugtinge wat nie met woorde gesê word nie.”</vt:lpstr>
      <vt:lpstr>Slide 8</vt:lpstr>
      <vt:lpstr>Joh. 3:3   “Daarop sê Jesus vir hom: “Dít verseker Ek jou: As iemand nie opnuut gebore word nie, kan hy die koninkryk van God nie sien nie.”</vt:lpstr>
      <vt:lpstr>I Kor. 12:3  “niemand kan sê: “Jesus is die Here” nie, behalwe deur die Heilige Gees.”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Hand. 1-2  In die krag van die Heilig Gees </dc:title>
  <dc:creator>Windows User</dc:creator>
  <cp:lastModifiedBy>Windows User</cp:lastModifiedBy>
  <cp:revision>1</cp:revision>
  <dcterms:created xsi:type="dcterms:W3CDTF">2024-07-25T06:17:01Z</dcterms:created>
  <dcterms:modified xsi:type="dcterms:W3CDTF">2024-07-25T06:20:07Z</dcterms:modified>
</cp:coreProperties>
</file>