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56" autoAdjust="0"/>
    <p:restoredTop sz="94660"/>
  </p:normalViewPr>
  <p:slideViewPr>
    <p:cSldViewPr>
      <p:cViewPr varScale="1">
        <p:scale>
          <a:sx n="111" d="100"/>
          <a:sy n="111" d="100"/>
        </p:scale>
        <p:origin x="-21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4BEE72-5B86-4D8D-AA26-E1CA60F91495}"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4BEE72-5B86-4D8D-AA26-E1CA60F91495}"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4BEE72-5B86-4D8D-AA26-E1CA60F91495}"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4BEE72-5B86-4D8D-AA26-E1CA60F91495}"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4BEE72-5B86-4D8D-AA26-E1CA60F91495}"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4BEE72-5B86-4D8D-AA26-E1CA60F91495}"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4BEE72-5B86-4D8D-AA26-E1CA60F91495}"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4BEE72-5B86-4D8D-AA26-E1CA60F91495}"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BEE72-5B86-4D8D-AA26-E1CA60F91495}"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4BEE72-5B86-4D8D-AA26-E1CA60F91495}"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4BEE72-5B86-4D8D-AA26-E1CA60F91495}"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F0BBA-39FC-4FED-80D9-DE9CFB77AE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BEE72-5B86-4D8D-AA26-E1CA60F91495}" type="datetimeFigureOut">
              <a:rPr lang="en-US" smtClean="0"/>
              <a:t>10/10/2024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6F0BBA-39FC-4FED-80D9-DE9CFB77AE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6:9-13</a:t>
            </a:r>
            <a:r>
              <a:rPr lang="af-ZA" b="1" dirty="0"/>
              <a:t>	</a:t>
            </a:r>
            <a:r>
              <a:rPr lang="af-ZA" b="1" dirty="0" smtClean="0"/>
              <a:t/>
            </a:r>
            <a:br>
              <a:rPr lang="af-ZA" b="1" dirty="0" smtClean="0"/>
            </a:br>
            <a:r>
              <a:rPr lang="af-ZA" b="1" dirty="0"/>
              <a:t/>
            </a:r>
            <a:br>
              <a:rPr lang="af-ZA" b="1" dirty="0"/>
            </a:br>
            <a:r>
              <a:rPr lang="af-ZA" b="1" dirty="0" smtClean="0"/>
              <a:t>My </a:t>
            </a:r>
            <a:r>
              <a:rPr lang="af-ZA" b="1" dirty="0"/>
              <a:t>kerk en my geld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5:7</a:t>
            </a:r>
            <a:r>
              <a:rPr lang="af-ZA" b="1" i="1" dirty="0" smtClean="0"/>
              <a:t/>
            </a:r>
            <a:br>
              <a:rPr lang="af-ZA" b="1" i="1" dirty="0" smtClean="0"/>
            </a:br>
            <a:r>
              <a:rPr lang="af-ZA" b="1" i="1" dirty="0"/>
              <a:t/>
            </a:r>
            <a:br>
              <a:rPr lang="af-ZA" b="1" i="1" dirty="0"/>
            </a:br>
            <a:r>
              <a:rPr lang="af-ZA" i="1" dirty="0" smtClean="0"/>
              <a:t>“want </a:t>
            </a:r>
            <a:r>
              <a:rPr lang="af-ZA" i="1" dirty="0"/>
              <a:t>ons lewe deur geloof, nie deur sien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9:7</a:t>
            </a:r>
            <a:r>
              <a:rPr lang="af-ZA" b="1" i="1" dirty="0" smtClean="0"/>
              <a:t/>
            </a:r>
            <a:br>
              <a:rPr lang="af-ZA" b="1" i="1" dirty="0" smtClean="0"/>
            </a:br>
            <a:r>
              <a:rPr lang="af-ZA" b="1" i="1" dirty="0"/>
              <a:t/>
            </a:r>
            <a:br>
              <a:rPr lang="af-ZA" b="1" i="1" dirty="0"/>
            </a:br>
            <a:r>
              <a:rPr lang="af-ZA" i="1" dirty="0" smtClean="0"/>
              <a:t>“Elkeen </a:t>
            </a:r>
            <a:r>
              <a:rPr lang="af-ZA" i="1" dirty="0"/>
              <a:t>moet gee soos hy hom in sy hart voorgeneem het, nie met teensin of uit dwang nie, want God het die blymoedige gewer lief.”</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Tess. </a:t>
            </a:r>
            <a:r>
              <a:rPr lang="af-ZA" b="1" dirty="0" smtClean="0">
                <a:solidFill>
                  <a:srgbClr val="00B050"/>
                </a:solidFill>
              </a:rPr>
              <a:t>3:10-12</a:t>
            </a:r>
            <a:r>
              <a:rPr lang="af-ZA" b="1" dirty="0" smtClean="0"/>
              <a:t/>
            </a:r>
            <a:br>
              <a:rPr lang="af-ZA" b="1" dirty="0" smtClean="0"/>
            </a:br>
            <a:r>
              <a:rPr lang="af-ZA" i="1" dirty="0" smtClean="0"/>
              <a:t>“Toe </a:t>
            </a:r>
            <a:r>
              <a:rPr lang="af-ZA" i="1" dirty="0"/>
              <a:t>ons nog by julle was, het ons vir julle uitdruklik gesê: “As iemand nie wil werk nie, moet hy ook nie eet nie.” Ons sê dit omdat ons verneem dat daar mense by julle is wat leeglê, wat self nie werk nie en hulle net met ander se sake bemoei. Sulke mense beveel en gebied ons op gesag van die Here Jesus Christus dat hulle hulle aandag by hulle werk moet bepaal en hulle eie brood verdien.”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3:10</a:t>
            </a:r>
            <a:r>
              <a:rPr lang="af-ZA" b="1" i="1" dirty="0" smtClean="0"/>
              <a:t/>
            </a:r>
            <a:br>
              <a:rPr lang="af-ZA" b="1" i="1" dirty="0" smtClean="0"/>
            </a:br>
            <a:r>
              <a:rPr lang="af-ZA" i="1" dirty="0" smtClean="0"/>
              <a:t>“Bring </a:t>
            </a:r>
            <a:r>
              <a:rPr lang="af-ZA" i="1" dirty="0"/>
              <a:t>die volle tiende na die voorraadkamer toe sodat daar iets te ete in my huis kan wees, en toets My hierin, sê die Here die Almagtige. Toets My of Ek nie die vensters van die hemel vir julle sal oopmaak en vir julle reën sal uitgiet, meer as wat julle kan gebruik nie.”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7:1</a:t>
            </a:r>
            <a:r>
              <a:rPr lang="af-ZA" b="1" i="1" dirty="0" smtClean="0"/>
              <a:t/>
            </a:r>
            <a:br>
              <a:rPr lang="af-ZA" b="1" i="1" dirty="0" smtClean="0"/>
            </a:br>
            <a:r>
              <a:rPr lang="af-ZA" i="1" dirty="0" smtClean="0"/>
              <a:t>“Melgisedek </a:t>
            </a:r>
            <a:r>
              <a:rPr lang="af-ZA" i="1" dirty="0"/>
              <a:t>was koning van Salem en priester van God die Allerhoogste. Dit is Melgisedek wat vir Abraham tegemoet gegaan en hom geseën het toe Abraham op pad terug was nadat hy die konings verslaan het,”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7:2</a:t>
            </a:r>
            <a:r>
              <a:rPr lang="af-ZA" b="1" i="1" dirty="0" smtClean="0"/>
              <a:t/>
            </a:r>
            <a:br>
              <a:rPr lang="af-ZA" b="1" i="1" dirty="0" smtClean="0"/>
            </a:br>
            <a:r>
              <a:rPr lang="af-ZA" i="1" dirty="0" smtClean="0"/>
              <a:t>“en </a:t>
            </a:r>
            <a:r>
              <a:rPr lang="af-ZA" i="1" dirty="0"/>
              <a:t>dit is ook aan hom dat Abraham 'n tiende van al die oorlogsbuit gegee het. In die eerste plek, sy naam Melgisedek beteken: koning van geregtigheid; en hy was ook koning van Salem, en dit beteken: koning van vrede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7:3</a:t>
            </a:r>
            <a:r>
              <a:rPr lang="af-ZA" b="1" i="1" dirty="0" smtClean="0"/>
              <a:t/>
            </a:r>
            <a:br>
              <a:rPr lang="af-ZA" b="1" i="1" dirty="0" smtClean="0"/>
            </a:br>
            <a:r>
              <a:rPr lang="af-ZA" i="1" dirty="0" smtClean="0"/>
              <a:t>“Niks </a:t>
            </a:r>
            <a:r>
              <a:rPr lang="af-ZA" i="1" dirty="0"/>
              <a:t>is bekend omtrent sy vader en moeder of sy afstamming of die begin en einde van sy lewe nie. Hy is soos die Seun van God en hy bly priester vir altyd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23:23</a:t>
            </a:r>
            <a:r>
              <a:rPr lang="af-ZA" b="1" dirty="0" smtClean="0"/>
              <a:t/>
            </a:r>
            <a:br>
              <a:rPr lang="af-ZA" b="1" dirty="0" smtClean="0"/>
            </a:br>
            <a:r>
              <a:rPr lang="af-ZA" i="1" dirty="0" smtClean="0"/>
              <a:t>“Ellende </a:t>
            </a:r>
            <a:r>
              <a:rPr lang="af-ZA" i="1" dirty="0"/>
              <a:t>wag vir julle, skrifgeleerdes en Fariseërs, huigelaars! Julle gee tiendes van kruisement, anys en koljander, maar wat volgens die wet van God die swaarste weeg, laat julle na: geregtigheid, barmhartigheid en betroubaarheid. Juis hierdie dinge moet 'n mens doen en die ander nie nalaat nie</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28:20-22</a:t>
            </a:r>
            <a:r>
              <a:rPr lang="af-ZA" b="1" dirty="0" smtClean="0"/>
              <a:t/>
            </a:r>
            <a:br>
              <a:rPr lang="af-ZA" b="1" dirty="0" smtClean="0"/>
            </a:br>
            <a:r>
              <a:rPr lang="af-ZA" i="1" dirty="0" smtClean="0"/>
              <a:t>“Jakob </a:t>
            </a:r>
            <a:r>
              <a:rPr lang="af-ZA" i="1" dirty="0"/>
              <a:t>het toe 'n gelofte afgelê en gesê: “As U, o God, by my is en my beskerm op my reis en vir my kos en klere gee, sodat ek behoue terugkom by my ouerhuis, sal U, Here, my God wees. Hierdie klippilaar wat ek regop gesit het, sal 'n tempel wees, en van alles wat U my gee, sal ek vir U 'n tiende gee.”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Num. </a:t>
            </a:r>
            <a:r>
              <a:rPr lang="af-ZA" b="1" dirty="0" smtClean="0">
                <a:solidFill>
                  <a:srgbClr val="00B050"/>
                </a:solidFill>
              </a:rPr>
              <a:t>18:21</a:t>
            </a:r>
            <a:r>
              <a:rPr lang="af-ZA" b="1" dirty="0" smtClean="0"/>
              <a:t/>
            </a:r>
            <a:br>
              <a:rPr lang="af-ZA" b="1" dirty="0" smtClean="0"/>
            </a:br>
            <a:r>
              <a:rPr lang="af-ZA" b="1" dirty="0"/>
              <a:t/>
            </a:r>
            <a:br>
              <a:rPr lang="af-ZA" b="1" dirty="0"/>
            </a:br>
            <a:r>
              <a:rPr lang="af-ZA" i="1" dirty="0"/>
              <a:t>	“Vir die </a:t>
            </a:r>
            <a:r>
              <a:rPr lang="af-ZA" i="1" dirty="0" smtClean="0"/>
              <a:t>dienswerk </a:t>
            </a:r>
            <a:r>
              <a:rPr lang="af-ZA" i="1" dirty="0"/>
              <a:t>wat die Leviete in die tent van ontmoeting verrig, gee Ek aan hulle as hulle besitting al die tiendes wat die Israeliete as offergawes bring</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23:23</a:t>
            </a:r>
            <a:r>
              <a:rPr lang="af-ZA" b="1" dirty="0" smtClean="0"/>
              <a:t/>
            </a:r>
            <a:br>
              <a:rPr lang="af-ZA" b="1" dirty="0" smtClean="0"/>
            </a:br>
            <a:r>
              <a:rPr lang="af-ZA" i="1" dirty="0" smtClean="0"/>
              <a:t>“Ellende </a:t>
            </a:r>
            <a:r>
              <a:rPr lang="af-ZA" i="1" dirty="0"/>
              <a:t>wag vir julle, skrifgeleerdes en Fariseërs, huigelaars! Julle gee tiendes van kruisement, anys en koljander, maar wat volgens die wet van God die swaarste weeg, laat julle na: geregtigheid, barmhartigheid en betroubaarheid. Juis hierdie dinge moet 'n mens </a:t>
            </a:r>
            <a:r>
              <a:rPr lang="af-ZA" i="1" u="sng" dirty="0"/>
              <a:t>doen en die ander nie nalaat nie</a:t>
            </a:r>
            <a:r>
              <a:rPr lang="af-ZA" i="1" dirty="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9:13-14</a:t>
            </a:r>
            <a:r>
              <a:rPr lang="af-ZA" b="1" i="1" dirty="0" smtClean="0"/>
              <a:t/>
            </a:r>
            <a:br>
              <a:rPr lang="af-ZA" b="1" i="1" dirty="0" smtClean="0"/>
            </a:br>
            <a:r>
              <a:rPr lang="af-ZA" i="1" dirty="0" smtClean="0"/>
              <a:t>“Weet </a:t>
            </a:r>
            <a:r>
              <a:rPr lang="af-ZA" i="1" dirty="0"/>
              <a:t>julle nie dat dié wat tempeldiens verrig, uit die tempel lewe, en dat dié wat die altaar bedien, uit die offers hulle deel ontvang nie? So het die Here ook bepaal dat dié wat die evangelie verkondig, hulle lewensonderhoud uit die verkondiging van die evangelie moet ontvang</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5:17-18</a:t>
            </a:r>
            <a:r>
              <a:rPr lang="af-ZA" b="1" i="1" dirty="0" smtClean="0"/>
              <a:t/>
            </a:r>
            <a:br>
              <a:rPr lang="af-ZA" b="1" i="1" dirty="0" smtClean="0"/>
            </a:br>
            <a:r>
              <a:rPr lang="af-ZA" i="1" dirty="0" smtClean="0"/>
              <a:t>“Die </a:t>
            </a:r>
            <a:r>
              <a:rPr lang="af-ZA" i="1" dirty="0"/>
              <a:t>ouderlinge wat goeie leiding gee, behoort dubbele erkenning te kry, veral dié wat hard werk deur te preek en onderrig te gee, want die Skrif sê: ‘Jy mag nie 'n bees waarmee jy graan dors, se bek toebind nie,’ en ook: ‘Die arbeider is geregtig op sy loon.’”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16:1-2</a:t>
            </a:r>
            <a:r>
              <a:rPr lang="af-ZA" b="1" dirty="0" smtClean="0"/>
              <a:t/>
            </a:r>
            <a:br>
              <a:rPr lang="af-ZA" b="1" dirty="0" smtClean="0"/>
            </a:br>
            <a:r>
              <a:rPr lang="af-ZA" i="1" dirty="0" smtClean="0"/>
              <a:t>“Wat </a:t>
            </a:r>
            <a:r>
              <a:rPr lang="af-ZA" i="1" dirty="0"/>
              <a:t>die kollekte vir die gelowiges in Jerusalem betref, moet julle ook maak soos ek dit in die gemeentes van Galasië gereël het. Elke Sondag moet elkeen van julle na sy vermoë tuis iets opsy sit en dit opspaar, sodat die geldinsameling nie eers plaasvind as ek kom nie.”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9:7</a:t>
            </a:r>
            <a:r>
              <a:rPr lang="af-ZA" b="1" i="1" dirty="0" smtClean="0"/>
              <a:t/>
            </a:r>
            <a:br>
              <a:rPr lang="af-ZA" b="1" i="1" dirty="0" smtClean="0"/>
            </a:br>
            <a:r>
              <a:rPr lang="af-ZA" i="1" dirty="0" smtClean="0"/>
              <a:t>“Elkeen </a:t>
            </a:r>
            <a:r>
              <a:rPr lang="af-ZA" i="1" dirty="0"/>
              <a:t>moet gee soos hy hom in sy hart voorgeneem het, nie met teensin of uit dwang nie, want God het die blymoedige gewer lief</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3:17</a:t>
            </a:r>
            <a:r>
              <a:rPr lang="af-ZA" b="1" i="1" dirty="0" smtClean="0">
                <a:solidFill>
                  <a:srgbClr val="00B050"/>
                </a:solidFill>
              </a:rPr>
              <a:t/>
            </a:r>
            <a:br>
              <a:rPr lang="af-ZA" b="1" i="1" dirty="0" smtClean="0">
                <a:solidFill>
                  <a:srgbClr val="00B050"/>
                </a:solidFill>
              </a:rPr>
            </a:br>
            <a:r>
              <a:rPr lang="af-ZA" i="1" dirty="0" smtClean="0"/>
              <a:t>“Wie </a:t>
            </a:r>
            <a:r>
              <a:rPr lang="af-ZA" i="1" dirty="0"/>
              <a:t>aardse besittings het en sy broer sien gebrek ly, maar geen gevoel vir hom het nie – hoe kan die liefde van God in hom wees?”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3:10</a:t>
            </a:r>
            <a:r>
              <a:rPr lang="af-ZA" b="1" i="1" dirty="0" smtClean="0">
                <a:solidFill>
                  <a:srgbClr val="00B050"/>
                </a:solidFill>
              </a:rPr>
              <a:t/>
            </a:r>
            <a:br>
              <a:rPr lang="af-ZA" b="1" i="1" dirty="0" smtClean="0">
                <a:solidFill>
                  <a:srgbClr val="00B050"/>
                </a:solidFill>
              </a:rPr>
            </a:br>
            <a:r>
              <a:rPr lang="af-ZA" i="1" dirty="0" smtClean="0"/>
              <a:t>“Bring </a:t>
            </a:r>
            <a:r>
              <a:rPr lang="af-ZA" i="1" dirty="0"/>
              <a:t>die volle tiende na die voorraadkamer toe sodat daar iets te ete in my huis kan wees, en toets My hierin, sê die Here die Almagtige. Toets My of Ek nie die vensters van die hemel vir julle sal oopmaak en vir julle reën sal uitgiet, meer as wat julle kan gebruik nie.”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a:t>
            </a:r>
            <a:r>
              <a:rPr lang="af-ZA" b="1" dirty="0" smtClean="0">
                <a:solidFill>
                  <a:srgbClr val="00B050"/>
                </a:solidFill>
              </a:rPr>
              <a:t>8:18</a:t>
            </a:r>
            <a:r>
              <a:rPr lang="af-ZA" b="1" dirty="0" smtClean="0"/>
              <a:t/>
            </a:r>
            <a:br>
              <a:rPr lang="af-ZA" b="1" dirty="0" smtClean="0"/>
            </a:br>
            <a:r>
              <a:rPr lang="af-ZA" b="1" i="1" dirty="0" smtClean="0"/>
              <a:t/>
            </a:r>
            <a:br>
              <a:rPr lang="af-ZA" b="1" i="1" dirty="0" smtClean="0"/>
            </a:br>
            <a:r>
              <a:rPr lang="af-ZA" i="1" dirty="0" smtClean="0"/>
              <a:t>“Maar </a:t>
            </a:r>
            <a:r>
              <a:rPr lang="af-ZA" i="1" dirty="0"/>
              <a:t>jy moet die Here jou God nie vergeet nie, want dit is Hy wat jou die krag gee om die rykdom te verwerf. So hou Hy die verbond in stand wat Hy met 'n eed aan jou voorvaders beloof het. So is dit nou nog</a:t>
            </a:r>
            <a:r>
              <a:rPr lang="af-ZA" i="1" dirty="0" smtClean="0"/>
              <a:t>.</a:t>
            </a:r>
            <a:r>
              <a:rPr lang="en-US"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6:31-32</a:t>
            </a:r>
            <a:r>
              <a:rPr lang="af-ZA" b="1" i="1" dirty="0" smtClean="0"/>
              <a:t/>
            </a:r>
            <a:br>
              <a:rPr lang="af-ZA" b="1" i="1" dirty="0" smtClean="0"/>
            </a:br>
            <a:r>
              <a:rPr lang="af-ZA" i="1" dirty="0" smtClean="0"/>
              <a:t>“Julle </a:t>
            </a:r>
            <a:r>
              <a:rPr lang="af-ZA" i="1" dirty="0"/>
              <a:t>moet julle dus nie bekommer en vra: ‘Wat moet ons eet of wat moet ons drink of wat moet ons aantrek?’ nie. Dit is alles dinge waaroor die ongelowiges begaan is. Julle hemelse Vader weet tog dat julle dit alles nodig het.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6:33</a:t>
            </a:r>
            <a:r>
              <a:rPr lang="af-ZA" b="1" i="1" dirty="0" smtClean="0"/>
              <a:t/>
            </a:r>
            <a:br>
              <a:rPr lang="af-ZA" b="1" i="1" dirty="0" smtClean="0"/>
            </a:br>
            <a:r>
              <a:rPr lang="af-ZA" i="1" dirty="0" smtClean="0"/>
              <a:t>“Nee</a:t>
            </a:r>
            <a:r>
              <a:rPr lang="af-ZA" i="1" dirty="0"/>
              <a:t>,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6:34</a:t>
            </a:r>
            <a:r>
              <a:rPr lang="af-ZA" b="1" i="1" dirty="0" smtClean="0"/>
              <a:t/>
            </a:r>
            <a:br>
              <a:rPr lang="af-ZA" b="1" i="1" dirty="0" smtClean="0"/>
            </a:br>
            <a:r>
              <a:rPr lang="af-ZA" i="1" dirty="0" smtClean="0"/>
              <a:t>“Moet </a:t>
            </a:r>
            <a:r>
              <a:rPr lang="af-ZA" i="1" dirty="0"/>
              <a:t>julle dus nie oor môre bekommer nie, want môre bring sy eie bekommernis. Elke dag bring genoeg moeilikheid van sy eie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4:11-13</a:t>
            </a:r>
            <a:r>
              <a:rPr lang="af-ZA" b="1" i="1" dirty="0" smtClean="0"/>
              <a:t/>
            </a:r>
            <a:br>
              <a:rPr lang="af-ZA" b="1" i="1" dirty="0" smtClean="0"/>
            </a:br>
            <a:r>
              <a:rPr lang="af-ZA" i="1" dirty="0" smtClean="0"/>
              <a:t>“Ek </a:t>
            </a:r>
            <a:r>
              <a:rPr lang="af-ZA" i="1" dirty="0"/>
              <a:t>sê dit nie omdat ek gebrek ly nie, want ek het geleer om my in alle omstandighede te behelp. Ek weet wat armoede is en ek weet wat oorvloed is; van alles het ek ondervinding: om genoeg te hê om te eet sowel as om honger te ly, om oorvloed te hê sowel as om gebrek te ly. Ek is tot alles in staat deur Hom wat my krag gee.”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75</Words>
  <Application>Microsoft Office PowerPoint</Application>
  <PresentationFormat>On-screen Show (4:3)</PresentationFormat>
  <Paragraphs>23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Luk. 6:9-13   My kerk en my geld</vt:lpstr>
      <vt:lpstr>Matt. 23:23 “Ellende wag vir julle, skrifgeleerdes en Fariseërs, huigelaars! Julle gee tiendes van kruisement, anys en koljander, maar wat volgens die wet van God die swaarste weeg, laat julle na: geregtigheid, barmhartigheid en betroubaarheid. Juis hierdie dinge moet 'n mens doen en die ander nie nalaat nie.”</vt:lpstr>
      <vt:lpstr>Slide 3</vt:lpstr>
      <vt:lpstr>Deut. 8:18  “Maar jy moet die Here jou God nie vergeet nie, want dit is Hy wat jou die krag gee om die rykdom te verwerf. So hou Hy die verbond in stand wat Hy met 'n eed aan jou voorvaders beloof het. So is dit nou nog.”</vt:lpstr>
      <vt:lpstr>Slide 5</vt:lpstr>
      <vt:lpstr>Matt. 6:31-32 “Julle moet julle dus nie bekommer en vra: ‘Wat moet ons eet of wat moet ons drink of wat moet ons aantrek?’ nie. Dit is alles dinge waaroor die ongelowiges begaan is. Julle hemelse Vader weet tog dat julle dit alles nodig het. </vt:lpstr>
      <vt:lpstr>Matt. 6:33 “Nee, beywer julle allereers vir die koninkryk van God en vir die wil van God, dan sal Hy julle ook al hierdie dinge gee.”</vt:lpstr>
      <vt:lpstr>Matt 6:34 “Moet julle dus nie oor môre bekommer nie, want môre bring sy eie bekommernis. Elke dag bring genoeg moeilikheid van sy eie.”</vt:lpstr>
      <vt:lpstr>Fil. 4:11-13 “Ek sê dit nie omdat ek gebrek ly nie, want ek het geleer om my in alle omstandighede te behelp. Ek weet wat armoede is en ek weet wat oorvloed is; van alles het ek ondervinding: om genoeg te hê om te eet sowel as om honger te ly, om oorvloed te hê sowel as om gebrek te ly. Ek is tot alles in staat deur Hom wat my krag gee.”</vt:lpstr>
      <vt:lpstr>Slide 10</vt:lpstr>
      <vt:lpstr>II Kor 5:7  “want ons lewe deur geloof, nie deur sien nie.”</vt:lpstr>
      <vt:lpstr>II Kor. 9:7  “Elkeen moet gee soos hy hom in sy hart voorgeneem het, nie met teensin of uit dwang nie, want God het die blymoedige gewer lief.”</vt:lpstr>
      <vt:lpstr>II Tess. 3:10-12 “Toe ons nog by julle was, het ons vir julle uitdruklik gesê: “As iemand nie wil werk nie, moet hy ook nie eet nie.” Ons sê dit omdat ons verneem dat daar mense by julle is wat leeglê, wat self nie werk nie en hulle net met ander se sake bemoei. Sulke mense beveel en gebied ons op gesag van die Here Jesus Christus dat hulle hulle aandag by hulle werk moet bepaal en hulle eie brood verdien.”</vt:lpstr>
      <vt:lpstr>Slide 14</vt:lpstr>
      <vt:lpstr>Mal. 3:10 “Bring die volle tiende na die voorraadkamer toe sodat daar iets te ete in my huis kan wees, en toets My hierin, sê die Here die Almagtige. Toets My of Ek nie die vensters van die hemel vir julle sal oopmaak en vir julle reën sal uitgiet, meer as wat julle kan gebruik nie.”</vt:lpstr>
      <vt:lpstr>Slide 16</vt:lpstr>
      <vt:lpstr>Hebr. 7:1 “Melgisedek was koning van Salem en priester van God die Allerhoogste. Dit is Melgisedek wat vir Abraham tegemoet gegaan en hom geseën het toe Abraham op pad terug was nadat hy die konings verslaan het,”</vt:lpstr>
      <vt:lpstr>Hebr. 7:2 “en dit is ook aan hom dat Abraham 'n tiende van al die oorlogsbuit gegee het. In die eerste plek, sy naam Melgisedek beteken: koning van geregtigheid; en hy was ook koning van Salem, en dit beteken: koning van vrede.”</vt:lpstr>
      <vt:lpstr>Hebr. 7:3 “Niks is bekend omtrent sy vader en moeder of sy afstamming of die begin en einde van sy lewe nie. Hy is soos die Seun van God en hy bly priester vir altyd.”</vt:lpstr>
      <vt:lpstr>Gen. 28:20-22 “Jakob het toe 'n gelofte afgelê en gesê: “As U, o God, by my is en my beskerm op my reis en vir my kos en klere gee, sodat ek behoue terugkom by my ouerhuis, sal U, Here, my God wees. Hierdie klippilaar wat ek regop gesit het, sal 'n tempel wees, en van alles wat U my gee, sal ek vir U 'n tiende gee.”</vt:lpstr>
      <vt:lpstr>Num. 18:21   “Vir die dienswerk wat die Leviete in die tent van ontmoeting verrig, gee Ek aan hulle as hulle besitting al die tiendes wat die Israeliete as offergawes bring.”</vt:lpstr>
      <vt:lpstr>Matt. 23:23 “Ellende wag vir julle, skrifgeleerdes en Fariseërs, huigelaars! Julle gee tiendes van kruisement, anys en koljander, maar wat volgens die wet van God die swaarste weeg, laat julle na: geregtigheid, barmhartigheid en betroubaarheid. Juis hierdie dinge moet 'n mens doen en die ander nie nalaat nie.”</vt:lpstr>
      <vt:lpstr>I Kor. 9:13-14 “Weet julle nie dat dié wat tempeldiens verrig, uit die tempel lewe, en dat dié wat die altaar bedien, uit die offers hulle deel ontvang nie? So het die Here ook bepaal dat dié wat die evangelie verkondig, hulle lewensonderhoud uit die verkondiging van die evangelie moet ontvang.”</vt:lpstr>
      <vt:lpstr>I Tim. 5:17-18 “Die ouderlinge wat goeie leiding gee, behoort dubbele erkenning te kry, veral dié wat hard werk deur te preek en onderrig te gee, want die Skrif sê: ‘Jy mag nie 'n bees waarmee jy graan dors, se bek toebind nie,’ en ook: ‘Die arbeider is geregtig op sy loon.’”</vt:lpstr>
      <vt:lpstr>I Kor. 16:1-2 “Wat die kollekte vir die gelowiges in Jerusalem betref, moet julle ook maak soos ek dit in die gemeentes van Galasië gereël het. Elke Sondag moet elkeen van julle na sy vermoë tuis iets opsy sit en dit opspaar, sodat die geldinsameling nie eers plaasvind as ek kom nie.”</vt:lpstr>
      <vt:lpstr>II Kor. 9:7 “Elkeen moet gee soos hy hom in sy hart voorgeneem het, nie met teensin of uit dwang nie, want God het die blymoedige gewer lief.”</vt:lpstr>
      <vt:lpstr>I  Joh. 3:17 “Wie aardse besittings het en sy broer sien gebrek ly, maar geen gevoel vir hom het nie – hoe kan die liefde van God in hom wees?”</vt:lpstr>
      <vt:lpstr>Mal. 3:10 “Bring die volle tiende na die voorraadkamer toe sodat daar iets te ete in my huis kan wees, en toets My hierin, sê die Here die Almagtige. Toets My of Ek nie die vensters van die hemel vir julle sal oopmaak en vir julle reën sal uitgiet, meer as wat julle kan gebruik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6:9-13   My kerk en my geld</dc:title>
  <dc:creator>Windows User</dc:creator>
  <cp:lastModifiedBy>Windows User</cp:lastModifiedBy>
  <cp:revision>1</cp:revision>
  <dcterms:created xsi:type="dcterms:W3CDTF">2024-10-10T05:35:46Z</dcterms:created>
  <dcterms:modified xsi:type="dcterms:W3CDTF">2024-10-10T05:46:00Z</dcterms:modified>
</cp:coreProperties>
</file>