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538" autoAdjust="0"/>
    <p:restoredTop sz="94660"/>
  </p:normalViewPr>
  <p:slideViewPr>
    <p:cSldViewPr>
      <p:cViewPr varScale="1">
        <p:scale>
          <a:sx n="111" d="100"/>
          <a:sy n="111" d="100"/>
        </p:scale>
        <p:origin x="-21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2C3D3-850F-4E95-83B3-CEDA401CC4A3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8EBF6-0E2E-4C95-BE87-BA069E39D9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Eks. </a:t>
            </a:r>
            <a:r>
              <a:rPr lang="af-ZA" b="1" u="sng" dirty="0" smtClean="0"/>
              <a:t>12:12-13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Gered </a:t>
            </a:r>
            <a:r>
              <a:rPr lang="af-ZA" b="1" dirty="0"/>
              <a:t>slegs deur die bloed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Kor. </a:t>
            </a:r>
            <a:r>
              <a:rPr lang="af-ZA" b="1" dirty="0" smtClean="0">
                <a:solidFill>
                  <a:srgbClr val="00B050"/>
                </a:solidFill>
              </a:rPr>
              <a:t>5:21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“Christus </a:t>
            </a:r>
            <a:r>
              <a:rPr lang="af-ZA" i="1" dirty="0"/>
              <a:t>was sonder sonde, maar God het Hom in ons plek as sondaar behandel sodat ons, deur ons eenheid met Christus, deur God vrygespreek kan wees.”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Joh. </a:t>
            </a:r>
            <a:r>
              <a:rPr lang="af-ZA" b="1" dirty="0" smtClean="0">
                <a:solidFill>
                  <a:srgbClr val="00B050"/>
                </a:solidFill>
              </a:rPr>
              <a:t>19:30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“Dit </a:t>
            </a:r>
            <a:r>
              <a:rPr lang="af-ZA" i="1" dirty="0"/>
              <a:t>is volbring!”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3:11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“niemand </a:t>
            </a:r>
            <a:r>
              <a:rPr lang="af-ZA" i="1" dirty="0"/>
              <a:t>kan 'n ander fondament lê as wat reeds gelê is nie. Die fondament is Jesus Christus.”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That blood has the only power to save, and aught else that you rely upon shall be a refuge of  lies</a:t>
            </a:r>
            <a:r>
              <a:rPr lang="af-ZA" i="1" dirty="0" smtClean="0"/>
              <a:t>... </a:t>
            </a:r>
            <a:br>
              <a:rPr lang="af-ZA" i="1" dirty="0" smtClean="0"/>
            </a:br>
            <a:r>
              <a:rPr lang="af-ZA" i="1" dirty="0" smtClean="0"/>
              <a:t>THE </a:t>
            </a:r>
            <a:r>
              <a:rPr lang="af-ZA" i="1" dirty="0"/>
              <a:t>BLOOD stands out in solidary majesty, the only rock of our salvation.”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r>
              <a:rPr lang="af-ZA" i="1" dirty="0" smtClean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“Daar </a:t>
            </a:r>
            <a:r>
              <a:rPr lang="af-ZA" i="1" dirty="0"/>
              <a:t>is dus nou geen veroordeling vir dié wat in Christus Jesus is nie.”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Ps. </a:t>
            </a:r>
            <a:r>
              <a:rPr lang="af-ZA" b="1" dirty="0" smtClean="0">
                <a:solidFill>
                  <a:srgbClr val="00B050"/>
                </a:solidFill>
              </a:rPr>
              <a:t>71:1-3</a:t>
            </a:r>
            <a:br>
              <a:rPr lang="af-ZA" b="1" dirty="0" smtClean="0">
                <a:solidFill>
                  <a:srgbClr val="00B050"/>
                </a:solidFill>
              </a:rPr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“By </a:t>
            </a:r>
            <a:r>
              <a:rPr lang="af-ZA" i="1" dirty="0"/>
              <a:t>U, Here, skuil ek, laat my tog nooit teleurgestel staan nie! Red my en bevry my, want U is getrou. Luister tog na my en help my! Wees vir my 'n rots om na toe te vlug, waar ek altyd die veiligheid mag vind wat U tot my redding beskik het, want U is my rots en my vesting.”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8:28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“Ons </a:t>
            </a:r>
            <a:r>
              <a:rPr lang="af-ZA" i="1" dirty="0"/>
              <a:t>weet dat God alles ten goede laat meewerk vir dié wat Hom liefhet, dié wat volgens sy besluit geroep is.”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/>
              <a:t>“My business is to preach the gospel of Christ; and when I can speak at all, I dare not trifle with my comission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	</a:t>
            </a:r>
            <a:r>
              <a:rPr lang="af-ZA" b="1" dirty="0" smtClean="0">
                <a:solidFill>
                  <a:srgbClr val="7030A0"/>
                </a:solidFill>
              </a:rPr>
              <a:t>Judson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3:17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“Daar </a:t>
            </a:r>
            <a:r>
              <a:rPr lang="af-ZA" i="1" dirty="0"/>
              <a:t>was ook 'n stem uit die hemel wat gesê het: “Dit is my geliefde Seun. Oor Hom verheug Ek My.”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</Words>
  <Application>Microsoft Office PowerPoint</Application>
  <PresentationFormat>On-screen Show (4:3)</PresentationFormat>
  <Paragraphs>10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Eks. 12:12-13  Gered slegs deur die bloed</vt:lpstr>
      <vt:lpstr>Slide 2</vt:lpstr>
      <vt:lpstr>Ps. 71:1-3  “By U, Here, skuil ek, laat my tog nooit teleurgestel staan nie! Red my en bevry my, want U is getrou. Luister tog na my en help my! Wees vir my 'n rots om na toe te vlug, waar ek altyd die veiligheid mag vind wat U tot my redding beskik het, want U is my rots en my vesting.”</vt:lpstr>
      <vt:lpstr>Slide 4</vt:lpstr>
      <vt:lpstr>Rom. 8:28  “Ons weet dat God alles ten goede laat meewerk vir dié wat Hom liefhet, dié wat volgens sy besluit geroep is.”</vt:lpstr>
      <vt:lpstr>Slide 6</vt:lpstr>
      <vt:lpstr>“My business is to preach the gospel of Christ; and when I can speak at all, I dare not trifle with my comission.”        Judson</vt:lpstr>
      <vt:lpstr>Slide 8</vt:lpstr>
      <vt:lpstr>Matt. 3:17  “Daar was ook 'n stem uit die hemel wat gesê het: “Dit is my geliefde Seun. Oor Hom verheug Ek My.”</vt:lpstr>
      <vt:lpstr>Slide 10</vt:lpstr>
      <vt:lpstr>II Kor. 5:21  “Christus was sonder sonde, maar God het Hom in ons plek as sondaar behandel sodat ons, deur ons eenheid met Christus, deur God vrygespreek kan wees.”</vt:lpstr>
      <vt:lpstr>Slide 12</vt:lpstr>
      <vt:lpstr>Joh. 19:30  “Dit is volbring!”</vt:lpstr>
      <vt:lpstr>Slide 14</vt:lpstr>
      <vt:lpstr>I Kor. 3:11  “niemand kan 'n ander fondament lê as wat reeds gelê is nie. Die fondament is Jesus Christus.”</vt:lpstr>
      <vt:lpstr>“That blood has the only power to save, and aught else that you rely upon shall be a refuge of  lies...  THE BLOOD stands out in solidary majesty, the only rock of our salvation.”       C.H. Spurgeon </vt:lpstr>
      <vt:lpstr>Slide 17</vt:lpstr>
      <vt:lpstr>Rom. 8:1  “Daar is dus nou geen veroordeling vir dié wat in Christus Jesus is nie.”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Eks. 12:12-13  Gered slegs deur die bloed</dc:title>
  <dc:creator>Windows User</dc:creator>
  <cp:lastModifiedBy>Windows User</cp:lastModifiedBy>
  <cp:revision>1</cp:revision>
  <dcterms:created xsi:type="dcterms:W3CDTF">2024-10-16T06:42:04Z</dcterms:created>
  <dcterms:modified xsi:type="dcterms:W3CDTF">2024-10-16T06:46:49Z</dcterms:modified>
</cp:coreProperties>
</file>