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837" autoAdjust="0"/>
    <p:restoredTop sz="94660"/>
  </p:normalViewPr>
  <p:slideViewPr>
    <p:cSldViewPr>
      <p:cViewPr varScale="1">
        <p:scale>
          <a:sx n="111" d="100"/>
          <a:sy n="111" d="100"/>
        </p:scale>
        <p:origin x="-20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0331F-4936-4A50-9A78-3BACE69AB9EA}" type="datetimeFigureOut">
              <a:rPr lang="en-US" smtClean="0"/>
              <a:t>10/24/2024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2F422-20F2-40CF-BB6F-BA283F882D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3:14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Die </a:t>
            </a:r>
            <a:r>
              <a:rPr lang="af-ZA" b="1" dirty="0"/>
              <a:t>profesie van die slang op die paal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Num. </a:t>
            </a:r>
            <a:r>
              <a:rPr lang="af-ZA" b="1" dirty="0" smtClean="0">
                <a:solidFill>
                  <a:srgbClr val="00B050"/>
                </a:solidFill>
              </a:rPr>
              <a:t>21:8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“en </a:t>
            </a:r>
            <a:r>
              <a:rPr lang="af-ZA" i="1" dirty="0"/>
              <a:t>die Here het vir Moses gesê: “Maak 'n beeld van 'n giftige slang en sit dit op 'n paal. Elkeen wat gepik is en daarna opkyk, sal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1:18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boodskap van die kruis van Christus is wel onsin vir dié wat verlore gaan, maar vir ons wat gered word, is dit die krag van God.”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Num. </a:t>
            </a:r>
            <a:r>
              <a:rPr lang="af-ZA" b="1" dirty="0" smtClean="0">
                <a:solidFill>
                  <a:srgbClr val="00B050"/>
                </a:solidFill>
              </a:rPr>
              <a:t>21:8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“Elkeen </a:t>
            </a:r>
            <a:r>
              <a:rPr lang="af-ZA" i="1" dirty="0"/>
              <a:t>wat gepik is en daarna opkyk, sal lewe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Num. </a:t>
            </a:r>
            <a:r>
              <a:rPr lang="af-ZA" b="1" dirty="0" smtClean="0">
                <a:solidFill>
                  <a:srgbClr val="00B050"/>
                </a:solidFill>
              </a:rPr>
              <a:t>21:8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“en </a:t>
            </a:r>
            <a:r>
              <a:rPr lang="af-ZA" i="1" dirty="0"/>
              <a:t>die Here het vir Moses gesê: “Maak 'n beeld van 'n giftige slang en sit dit op 'n paal.”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Kor. </a:t>
            </a:r>
            <a:r>
              <a:rPr lang="af-ZA" b="1" dirty="0" smtClean="0">
                <a:solidFill>
                  <a:srgbClr val="00B050"/>
                </a:solidFill>
              </a:rPr>
              <a:t>2:2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“Ek </a:t>
            </a:r>
            <a:r>
              <a:rPr lang="af-ZA" i="1" dirty="0"/>
              <a:t>het my voorgeneem om met julle oor niks anders te praat nie as oor Jesus as die Christus, en wel oor Hom as die gekruisigde.”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Num. </a:t>
            </a:r>
            <a:r>
              <a:rPr lang="af-ZA" b="1" dirty="0" smtClean="0">
                <a:solidFill>
                  <a:srgbClr val="00B050"/>
                </a:solidFill>
              </a:rPr>
              <a:t>21:5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“Op </a:t>
            </a:r>
            <a:r>
              <a:rPr lang="af-ZA" i="1" dirty="0"/>
              <a:t>pad daarheen het die volk ongeduldig geword en teen God en Moses uitgevaar: ‘Waarom het U ons uit Egipte laat trek net om in die woestyn te sterwe? Hier is nie brood en water nie, en ons is sat vir hierdie slegte kos.’”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 smtClean="0"/>
              <a:t>“</a:t>
            </a:r>
            <a:r>
              <a:rPr lang="af-ZA" i="1" dirty="0"/>
              <a:t>We cannot say that sin instantly produces such an effect as this upon the men who are the subject of it; but we do affirm, that, let sin alone, and it will develop itself in miseries far more extreme than ever the bite of the serpent could have caused.”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af-ZA" b="1" dirty="0" smtClean="0">
                <a:solidFill>
                  <a:srgbClr val="7030A0"/>
                </a:solidFill>
              </a:rPr>
              <a:t>C.H. Spurgeon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</a:t>
            </a:r>
            <a:r>
              <a:rPr lang="af-ZA" b="1" dirty="0" smtClean="0">
                <a:solidFill>
                  <a:srgbClr val="00B050"/>
                </a:solidFill>
              </a:rPr>
              <a:t>1:14-15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“Maar </a:t>
            </a:r>
            <a:r>
              <a:rPr lang="af-ZA" i="1" dirty="0"/>
              <a:t>'n mens word verlei deur sy eie begeertes wat hom aanlok en saamsleep. Daarna, as die begeertes bevrug geraak het, bring dit die sonde voort; en as die sonde ryp geword het, loop dit uit op die dood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Pet. </a:t>
            </a:r>
            <a:r>
              <a:rPr lang="af-ZA" b="1" dirty="0" smtClean="0">
                <a:solidFill>
                  <a:srgbClr val="00B050"/>
                </a:solidFill>
              </a:rPr>
              <a:t>5:8</a:t>
            </a:r>
            <a:r>
              <a:rPr lang="af-ZA" b="1" i="1" dirty="0" smtClean="0">
                <a:solidFill>
                  <a:srgbClr val="00B050"/>
                </a:solidFill>
              </a:rPr>
              <a:t/>
            </a:r>
            <a:br>
              <a:rPr lang="af-ZA" b="1" i="1" dirty="0" smtClean="0">
                <a:solidFill>
                  <a:srgbClr val="00B050"/>
                </a:solidFill>
              </a:rPr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“Wees </a:t>
            </a:r>
            <a:r>
              <a:rPr lang="af-ZA" i="1" dirty="0"/>
              <a:t>nugter, wees wakker! Julle vyand, die duiwel, loop rond soos 'n brullende leeu, op soek na iemand om te verslind.”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6:22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“Die </a:t>
            </a:r>
            <a:r>
              <a:rPr lang="af-ZA" i="1" dirty="0"/>
              <a:t>loon wat die sonde gee, is die dood; die genadegawe wat God gee, is die ewige lewe in Christus Jesus ons Here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88</Words>
  <Application>Microsoft Office PowerPoint</Application>
  <PresentationFormat>On-screen Show (4:3)</PresentationFormat>
  <Paragraphs>11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Joh. 3:14  Die profesie van die slang op die paal</vt:lpstr>
      <vt:lpstr>Slide 2</vt:lpstr>
      <vt:lpstr>Num. 21:5  “Op pad daarheen het die volk ongeduldig geword en teen God en Moses uitgevaar: ‘Waarom het U ons uit Egipte laat trek net om in die woestyn te sterwe? Hier is nie brood en water nie, en ons is sat vir hierdie slegte kos.’”</vt:lpstr>
      <vt:lpstr>Slide 4</vt:lpstr>
      <vt:lpstr>“We cannot say that sin instantly produces such an effect as this upon the men who are the subject of it; but we do affirm, that, let sin alone, and it will develop itself in miseries far more extreme than ever the bite of the serpent could have caused.”       C.H. Spurgeon</vt:lpstr>
      <vt:lpstr>Jak. 1:14-15  “Maar 'n mens word verlei deur sy eie begeertes wat hom aanlok en saamsleep. Daarna, as die begeertes bevrug geraak het, bring dit die sonde voort; en as die sonde ryp geword het, loop dit uit op die dood.”</vt:lpstr>
      <vt:lpstr>Slide 7</vt:lpstr>
      <vt:lpstr>I Pet. 5:8  “Wees nugter, wees wakker! Julle vyand, die duiwel, loop rond soos 'n brullende leeu, op soek na iemand om te verslind.”</vt:lpstr>
      <vt:lpstr>Rom. 6:22  “Die loon wat die sonde gee, is die dood; die genadegawe wat God gee, is die ewige lewe in Christus Jesus ons Here.”</vt:lpstr>
      <vt:lpstr>Num. 21:8  “en die Here het vir Moses gesê: “Maak 'n beeld van 'n giftige slang en sit dit op 'n paal. Elkeen wat gepik is en daarna opkyk, sal lewe.”</vt:lpstr>
      <vt:lpstr>Slide 11</vt:lpstr>
      <vt:lpstr>I Kor. 1:18  “Die boodskap van die kruis van Christus is wel onsin vir dié wat verlore gaan, maar vir ons wat gered word, is dit die krag van God.”</vt:lpstr>
      <vt:lpstr>Num. 21:8  “Elkeen wat gepik is en daarna opkyk, sal lewe.”</vt:lpstr>
      <vt:lpstr>Slide 14</vt:lpstr>
      <vt:lpstr>Num. 21:8  “en die Here het vir Moses gesê: “Maak 'n beeld van 'n giftige slang en sit dit op 'n paal.”</vt:lpstr>
      <vt:lpstr>Slide 16</vt:lpstr>
      <vt:lpstr>I Kor. 2:2  “Ek het my voorgeneem om met julle oor niks anders te praat nie as oor Jesus as die Christus, en wel oor Hom as die gekruisigde.”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3:14  Die profesie van die slang op die paal</dc:title>
  <dc:creator>Windows User</dc:creator>
  <cp:lastModifiedBy>Windows User</cp:lastModifiedBy>
  <cp:revision>1</cp:revision>
  <dcterms:created xsi:type="dcterms:W3CDTF">2024-10-24T07:24:13Z</dcterms:created>
  <dcterms:modified xsi:type="dcterms:W3CDTF">2024-10-24T07:29:00Z</dcterms:modified>
</cp:coreProperties>
</file>