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6008" autoAdjust="0"/>
    <p:restoredTop sz="94660"/>
  </p:normalViewPr>
  <p:slideViewPr>
    <p:cSldViewPr>
      <p:cViewPr varScale="1">
        <p:scale>
          <a:sx n="111" d="100"/>
          <a:sy n="111" d="100"/>
        </p:scale>
        <p:origin x="-2136"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3139EEF9-80D0-4786-81BE-B476C9E5B066}" type="datetimeFigureOut">
              <a:rPr lang="en-US" smtClean="0"/>
              <a:t>11/7/2024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F495EB0-9CDD-45CB-85B9-08466EBE844E}"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139EEF9-80D0-4786-81BE-B476C9E5B066}" type="datetimeFigureOut">
              <a:rPr lang="en-US" smtClean="0"/>
              <a:t>11/7/2024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F495EB0-9CDD-45CB-85B9-08466EBE844E}"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139EEF9-80D0-4786-81BE-B476C9E5B066}" type="datetimeFigureOut">
              <a:rPr lang="en-US" smtClean="0"/>
              <a:t>11/7/2024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F495EB0-9CDD-45CB-85B9-08466EBE844E}"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139EEF9-80D0-4786-81BE-B476C9E5B066}" type="datetimeFigureOut">
              <a:rPr lang="en-US" smtClean="0"/>
              <a:t>11/7/2024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F495EB0-9CDD-45CB-85B9-08466EBE844E}"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139EEF9-80D0-4786-81BE-B476C9E5B066}" type="datetimeFigureOut">
              <a:rPr lang="en-US" smtClean="0"/>
              <a:t>11/7/2024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F495EB0-9CDD-45CB-85B9-08466EBE844E}"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3139EEF9-80D0-4786-81BE-B476C9E5B066}" type="datetimeFigureOut">
              <a:rPr lang="en-US" smtClean="0"/>
              <a:t>11/7/2024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F495EB0-9CDD-45CB-85B9-08466EBE844E}"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3139EEF9-80D0-4786-81BE-B476C9E5B066}" type="datetimeFigureOut">
              <a:rPr lang="en-US" smtClean="0"/>
              <a:t>11/7/2024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F495EB0-9CDD-45CB-85B9-08466EBE844E}"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3139EEF9-80D0-4786-81BE-B476C9E5B066}" type="datetimeFigureOut">
              <a:rPr lang="en-US" smtClean="0"/>
              <a:t>11/7/2024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F495EB0-9CDD-45CB-85B9-08466EBE844E}"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139EEF9-80D0-4786-81BE-B476C9E5B066}" type="datetimeFigureOut">
              <a:rPr lang="en-US" smtClean="0"/>
              <a:t>11/7/2024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F495EB0-9CDD-45CB-85B9-08466EBE844E}"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139EEF9-80D0-4786-81BE-B476C9E5B066}" type="datetimeFigureOut">
              <a:rPr lang="en-US" smtClean="0"/>
              <a:t>11/7/2024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F495EB0-9CDD-45CB-85B9-08466EBE844E}"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139EEF9-80D0-4786-81BE-B476C9E5B066}" type="datetimeFigureOut">
              <a:rPr lang="en-US" smtClean="0"/>
              <a:t>11/7/2024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F495EB0-9CDD-45CB-85B9-08466EBE844E}"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139EEF9-80D0-4786-81BE-B476C9E5B066}" type="datetimeFigureOut">
              <a:rPr lang="en-US" smtClean="0"/>
              <a:t>11/7/2024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F495EB0-9CDD-45CB-85B9-08466EBE844E}"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u="sng" dirty="0"/>
              <a:t>Ps. </a:t>
            </a:r>
            <a:r>
              <a:rPr lang="af-ZA" b="1" u="sng" dirty="0" smtClean="0"/>
              <a:t>125:2</a:t>
            </a:r>
            <a:br>
              <a:rPr lang="af-ZA" b="1" u="sng" dirty="0" smtClean="0"/>
            </a:br>
            <a:r>
              <a:rPr lang="af-ZA" b="1" u="sng" dirty="0"/>
              <a:t/>
            </a:r>
            <a:br>
              <a:rPr lang="af-ZA" b="1" u="sng" dirty="0"/>
            </a:br>
            <a:r>
              <a:rPr lang="af-ZA" b="1" dirty="0" smtClean="0"/>
              <a:t>Die </a:t>
            </a:r>
            <a:r>
              <a:rPr lang="af-ZA" b="1" dirty="0"/>
              <a:t>sekuriteit van Sy kerk</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II Kor. </a:t>
            </a:r>
            <a:r>
              <a:rPr lang="af-ZA" b="1" dirty="0" smtClean="0">
                <a:solidFill>
                  <a:srgbClr val="00B050"/>
                </a:solidFill>
              </a:rPr>
              <a:t>11:4</a:t>
            </a:r>
            <a:r>
              <a:rPr lang="af-ZA" b="1" dirty="0" smtClean="0"/>
              <a:t/>
            </a:r>
            <a:br>
              <a:rPr lang="af-ZA" b="1" dirty="0" smtClean="0"/>
            </a:br>
            <a:r>
              <a:rPr lang="af-ZA" b="1" dirty="0"/>
              <a:t/>
            </a:r>
            <a:br>
              <a:rPr lang="af-ZA" b="1" dirty="0"/>
            </a:br>
            <a:r>
              <a:rPr lang="af-ZA" i="1" dirty="0" smtClean="0"/>
              <a:t>“Ek </a:t>
            </a:r>
            <a:r>
              <a:rPr lang="af-ZA" i="1" dirty="0"/>
              <a:t>sê dit omdat julle so maklik daarmee genoeë neem as iemand 'n ander Jesus kom verkondig as wat ons verkondig het, en julle neem net so maklik 'n ander gees en 'n ander evangelie aan as dié wat julle van ons ontvang het</a:t>
            </a:r>
            <a:r>
              <a:rPr lang="af-ZA" i="1" dirty="0" smtClean="0"/>
              <a:t>.”</a:t>
            </a: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normAutofit/>
          </a:bodyPr>
          <a:lstStyle/>
          <a:p>
            <a:r>
              <a:rPr lang="af-ZA" b="1" dirty="0">
                <a:solidFill>
                  <a:srgbClr val="00B050"/>
                </a:solidFill>
              </a:rPr>
              <a:t>II Kor. </a:t>
            </a:r>
            <a:r>
              <a:rPr lang="af-ZA" b="1" dirty="0" smtClean="0">
                <a:solidFill>
                  <a:srgbClr val="00B050"/>
                </a:solidFill>
              </a:rPr>
              <a:t>11:13-15</a:t>
            </a:r>
            <a:r>
              <a:rPr lang="af-ZA" b="1" dirty="0" smtClean="0"/>
              <a:t/>
            </a:r>
            <a:br>
              <a:rPr lang="af-ZA" b="1" dirty="0" smtClean="0"/>
            </a:br>
            <a:r>
              <a:rPr lang="af-ZA" i="1" dirty="0" smtClean="0"/>
              <a:t>“Sulke </a:t>
            </a:r>
            <a:r>
              <a:rPr lang="af-ZA" i="1" dirty="0"/>
              <a:t>mense is vals apostels; hulle gaan oneerlik te werk deur voor te gee dat hulle apostels van Christus is. En geen wonder nie! Satan self doen hom voor as 'n engel van die lig. Daarom is dit ook nie snaaks dat sy dienaars hulle voordoen as mense wat die wil van God doen nie. Aan die einde sal hulle kry wat hulle vir hulle dade verdien</a:t>
            </a:r>
            <a:r>
              <a:rPr lang="af-ZA" i="1" dirty="0" smtClean="0"/>
              <a:t>.”</a:t>
            </a: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Luk. </a:t>
            </a:r>
            <a:r>
              <a:rPr lang="af-ZA" b="1" dirty="0" smtClean="0">
                <a:solidFill>
                  <a:srgbClr val="00B050"/>
                </a:solidFill>
              </a:rPr>
              <a:t>3:16-17</a:t>
            </a:r>
            <a:r>
              <a:rPr lang="af-ZA" b="1" i="1" dirty="0" smtClean="0"/>
              <a:t/>
            </a:r>
            <a:br>
              <a:rPr lang="af-ZA" b="1" i="1" dirty="0" smtClean="0"/>
            </a:br>
            <a:r>
              <a:rPr lang="af-ZA" b="1" i="1" dirty="0"/>
              <a:t/>
            </a:r>
            <a:br>
              <a:rPr lang="af-ZA" b="1" i="1" dirty="0"/>
            </a:br>
            <a:r>
              <a:rPr lang="af-ZA" i="1" dirty="0" smtClean="0"/>
              <a:t>“Hy </a:t>
            </a:r>
            <a:r>
              <a:rPr lang="af-ZA" i="1" dirty="0"/>
              <a:t>sal julle met die Heilige Gees en met vuur doop. Hy het sy skop in sy hand, en Hy sal sy dorsvloer deur en deur skoonmaak. Die koring sal Hy in sy skuur bymekaarbring, maar die kaf sal Hy met onblusbare vuur verbrand.”</a:t>
            </a: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i="1" dirty="0" smtClean="0"/>
              <a:t>“</a:t>
            </a:r>
            <a:r>
              <a:rPr lang="af-ZA" i="1" dirty="0"/>
              <a:t>There is a system springing up which takes out of the gospel every truth that makes it precious, plucks every jewel out of the crown of the Redeemer, and tramples it under the foot of men. In a large number of pulpit at this time you will not hear the Gospel preached by a month together</a:t>
            </a:r>
            <a:r>
              <a:rPr lang="af-ZA" i="1" dirty="0" smtClean="0"/>
              <a:t>.”</a:t>
            </a:r>
            <a:br>
              <a:rPr lang="af-ZA" i="1" dirty="0" smtClean="0"/>
            </a:br>
            <a:r>
              <a:rPr lang="af-ZA" i="1" dirty="0" smtClean="0"/>
              <a:t/>
            </a:r>
            <a:br>
              <a:rPr lang="af-ZA" i="1" dirty="0" smtClean="0"/>
            </a:br>
            <a:r>
              <a:rPr lang="af-ZA" i="1" dirty="0" smtClean="0"/>
              <a:t>					</a:t>
            </a:r>
            <a:r>
              <a:rPr lang="af-ZA" b="1" dirty="0" smtClean="0">
                <a:solidFill>
                  <a:srgbClr val="7030A0"/>
                </a:solidFill>
              </a:rPr>
              <a:t>Spurgeon</a:t>
            </a:r>
            <a:endParaRPr lang="en-US" dirty="0">
              <a:solidFill>
                <a:srgbClr val="7030A0"/>
              </a:solidFill>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Hebr. </a:t>
            </a:r>
            <a:r>
              <a:rPr lang="af-ZA" b="1" dirty="0" smtClean="0">
                <a:solidFill>
                  <a:srgbClr val="00B050"/>
                </a:solidFill>
              </a:rPr>
              <a:t>5:1</a:t>
            </a:r>
            <a:r>
              <a:rPr lang="af-ZA" b="1" i="1" dirty="0" smtClean="0">
                <a:solidFill>
                  <a:srgbClr val="00B050"/>
                </a:solidFill>
              </a:rPr>
              <a:t/>
            </a:r>
            <a:br>
              <a:rPr lang="af-ZA" b="1" i="1" dirty="0" smtClean="0">
                <a:solidFill>
                  <a:srgbClr val="00B050"/>
                </a:solidFill>
              </a:rPr>
            </a:br>
            <a:r>
              <a:rPr lang="af-ZA" b="1" i="1" dirty="0"/>
              <a:t/>
            </a:r>
            <a:br>
              <a:rPr lang="af-ZA" b="1" i="1" dirty="0"/>
            </a:br>
            <a:r>
              <a:rPr lang="af-ZA" i="1" dirty="0" smtClean="0"/>
              <a:t>“Laat </a:t>
            </a:r>
            <a:r>
              <a:rPr lang="af-ZA" i="1" dirty="0"/>
              <a:t>ons nie stilstaan by die eerste dinge wat aangaande Christus verkondig word nie, maar verder gaan na die volle inhoud van die boodskap.”</a:t>
            </a:r>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II Tim. </a:t>
            </a:r>
            <a:r>
              <a:rPr lang="af-ZA" b="1" dirty="0" smtClean="0">
                <a:solidFill>
                  <a:srgbClr val="00B050"/>
                </a:solidFill>
              </a:rPr>
              <a:t>4:2-3</a:t>
            </a:r>
            <a:r>
              <a:rPr lang="af-ZA" b="1" dirty="0" smtClean="0"/>
              <a:t/>
            </a:r>
            <a:br>
              <a:rPr lang="af-ZA" b="1" dirty="0" smtClean="0"/>
            </a:br>
            <a:r>
              <a:rPr lang="af-ZA" i="1" dirty="0" smtClean="0"/>
              <a:t>“verkondig </a:t>
            </a:r>
            <a:r>
              <a:rPr lang="af-ZA" i="1" dirty="0"/>
              <a:t>die woord; hou daarmee vol, tydig en ontydig; weerlê, bestraf, bemoedig deur met alle geduld onderrig te gee, want daar sal 'n tyd kom wanneer die mense die gesonde leer nie meer sal verdra nie. Hulle sal hulle eie begeertes volg en vir hulle leermeesters bymekaarmaak wat net sal sê wat hulle graag wil hoor</a:t>
            </a:r>
            <a:r>
              <a:rPr lang="af-ZA" i="1" dirty="0" smtClean="0"/>
              <a:t>.”</a:t>
            </a:r>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pPr algn="l">
              <a:lnSpc>
                <a:spcPct val="200000"/>
              </a:lnSpc>
            </a:pPr>
            <a:r>
              <a:rPr lang="af-ZA" b="1" dirty="0" smtClean="0"/>
              <a:t>geen </a:t>
            </a:r>
            <a:r>
              <a:rPr lang="af-ZA" b="1" dirty="0"/>
              <a:t>deel ontydig of onnodig </a:t>
            </a:r>
            <a:r>
              <a:rPr lang="af-ZA" b="1" dirty="0" smtClean="0"/>
              <a:t>nie</a:t>
            </a:r>
            <a:br>
              <a:rPr lang="af-ZA" b="1" dirty="0" smtClean="0"/>
            </a:br>
            <a:r>
              <a:rPr lang="af-ZA" b="1" dirty="0" smtClean="0"/>
              <a:t>geen </a:t>
            </a:r>
            <a:r>
              <a:rPr lang="af-ZA" b="1" dirty="0"/>
              <a:t>deel nie meer relevant </a:t>
            </a:r>
            <a:r>
              <a:rPr lang="af-ZA" b="1" dirty="0" smtClean="0"/>
              <a:t>nie</a:t>
            </a:r>
            <a:r>
              <a:rPr lang="af-ZA" b="1" dirty="0">
                <a:sym typeface="Wingdings"/>
              </a:rPr>
              <a:t/>
            </a:r>
            <a:br>
              <a:rPr lang="af-ZA" b="1" dirty="0">
                <a:sym typeface="Wingdings"/>
              </a:rPr>
            </a:br>
            <a:r>
              <a:rPr lang="af-ZA" b="1" dirty="0" smtClean="0"/>
              <a:t>geen </a:t>
            </a:r>
            <a:r>
              <a:rPr lang="af-ZA" b="1" dirty="0"/>
              <a:t>deel verkeerd </a:t>
            </a:r>
            <a:r>
              <a:rPr lang="af-ZA" b="1" dirty="0" smtClean="0"/>
              <a:t>nie</a:t>
            </a:r>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Fil. </a:t>
            </a:r>
            <a:r>
              <a:rPr lang="af-ZA" b="1" dirty="0" smtClean="0">
                <a:solidFill>
                  <a:srgbClr val="00B050"/>
                </a:solidFill>
              </a:rPr>
              <a:t>1:6</a:t>
            </a:r>
            <a:r>
              <a:rPr lang="af-ZA" b="1" i="1" dirty="0" smtClean="0"/>
              <a:t/>
            </a:r>
            <a:br>
              <a:rPr lang="af-ZA" b="1" i="1" dirty="0" smtClean="0"/>
            </a:br>
            <a:r>
              <a:rPr lang="af-ZA" b="1" i="1" dirty="0"/>
              <a:t/>
            </a:r>
            <a:br>
              <a:rPr lang="af-ZA" b="1" i="1" dirty="0"/>
            </a:br>
            <a:r>
              <a:rPr lang="af-ZA" i="1" dirty="0" smtClean="0"/>
              <a:t>“Ek </a:t>
            </a:r>
            <a:r>
              <a:rPr lang="af-ZA" i="1" dirty="0"/>
              <a:t>is veral ook daarvan oortuig dat God, wat die goeie werk in julle begin het, dit end-uit sal voer en dit sal voleindig op die dag wanneer Christus Jesus kom.”</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Hebr. </a:t>
            </a:r>
            <a:r>
              <a:rPr lang="af-ZA" b="1" dirty="0" smtClean="0">
                <a:solidFill>
                  <a:srgbClr val="00B050"/>
                </a:solidFill>
              </a:rPr>
              <a:t>13:8</a:t>
            </a:r>
            <a:r>
              <a:rPr lang="af-ZA" b="1" dirty="0" smtClean="0"/>
              <a:t/>
            </a:r>
            <a:br>
              <a:rPr lang="af-ZA" b="1" dirty="0" smtClean="0"/>
            </a:br>
            <a:r>
              <a:rPr lang="af-ZA" b="1" dirty="0"/>
              <a:t/>
            </a:r>
            <a:br>
              <a:rPr lang="af-ZA" b="1" dirty="0"/>
            </a:br>
            <a:r>
              <a:rPr lang="af-ZA" i="1" dirty="0" smtClean="0"/>
              <a:t>“Jesus </a:t>
            </a:r>
            <a:r>
              <a:rPr lang="af-ZA" i="1" dirty="0"/>
              <a:t>Christus is gister en vandag dieselfde en tot in ewigheid.”</a:t>
            </a:r>
            <a:endParaRPr lang="en-US"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Joh. </a:t>
            </a:r>
            <a:r>
              <a:rPr lang="af-ZA" b="1" dirty="0" smtClean="0">
                <a:solidFill>
                  <a:srgbClr val="00B050"/>
                </a:solidFill>
              </a:rPr>
              <a:t>15:20</a:t>
            </a:r>
            <a:br>
              <a:rPr lang="af-ZA" b="1" dirty="0" smtClean="0">
                <a:solidFill>
                  <a:srgbClr val="00B050"/>
                </a:solidFill>
              </a:rPr>
            </a:br>
            <a:r>
              <a:rPr lang="af-ZA" b="1" dirty="0"/>
              <a:t/>
            </a:r>
            <a:br>
              <a:rPr lang="af-ZA" b="1" dirty="0"/>
            </a:br>
            <a:r>
              <a:rPr lang="af-ZA" i="1" dirty="0" smtClean="0"/>
              <a:t>“Onthou </a:t>
            </a:r>
            <a:r>
              <a:rPr lang="af-ZA" i="1" dirty="0"/>
              <a:t>wat Ek vir julle gesê het: 'n Slaaf is nie belangriker as sy eienaar nie. As hulle My vervolg het, sal hulle julle ook vervolg</a:t>
            </a:r>
            <a:r>
              <a:rPr lang="af-ZA" i="1" dirty="0" smtClean="0"/>
              <a:t>.”</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Hand </a:t>
            </a:r>
            <a:r>
              <a:rPr lang="af-ZA" b="1" dirty="0" smtClean="0">
                <a:solidFill>
                  <a:srgbClr val="00B050"/>
                </a:solidFill>
              </a:rPr>
              <a:t>8:4</a:t>
            </a:r>
            <a:r>
              <a:rPr lang="af-ZA" b="1" i="1" dirty="0" smtClean="0"/>
              <a:t/>
            </a:r>
            <a:br>
              <a:rPr lang="af-ZA" b="1" i="1" dirty="0" smtClean="0"/>
            </a:br>
            <a:r>
              <a:rPr lang="af-ZA" b="1" i="1" dirty="0"/>
              <a:t/>
            </a:r>
            <a:br>
              <a:rPr lang="af-ZA" b="1" i="1" dirty="0"/>
            </a:br>
            <a:r>
              <a:rPr lang="af-ZA" i="1" dirty="0" smtClean="0"/>
              <a:t>“Die </a:t>
            </a:r>
            <a:r>
              <a:rPr lang="af-ZA" i="1" dirty="0"/>
              <a:t>gelowiges wat uitmekaar gejaag is, het so ver as wat hulle gegaan het, die evangelie verkondig</a:t>
            </a:r>
            <a:r>
              <a:rPr lang="af-ZA" i="1" dirty="0" smtClean="0"/>
              <a:t>.”</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i="1" dirty="0" smtClean="0"/>
              <a:t>“</a:t>
            </a:r>
            <a:r>
              <a:rPr lang="af-ZA" i="1" dirty="0"/>
              <a:t>The wicket when they can do nothing else against the righteous, will spit falsehood on them</a:t>
            </a:r>
            <a:r>
              <a:rPr lang="af-ZA" i="1" dirty="0" smtClean="0"/>
              <a:t>.”</a:t>
            </a:r>
            <a:br>
              <a:rPr lang="af-ZA" i="1" dirty="0" smtClean="0"/>
            </a:br>
            <a:r>
              <a:rPr lang="af-ZA" i="1" dirty="0"/>
              <a:t/>
            </a:r>
            <a:br>
              <a:rPr lang="af-ZA" i="1" dirty="0"/>
            </a:br>
            <a:r>
              <a:rPr lang="af-ZA" i="1" dirty="0" smtClean="0"/>
              <a:t>					</a:t>
            </a:r>
            <a:r>
              <a:rPr lang="af-ZA" b="1" dirty="0" smtClean="0">
                <a:solidFill>
                  <a:srgbClr val="7030A0"/>
                </a:solidFill>
              </a:rPr>
              <a:t>Spurgeon</a:t>
            </a:r>
            <a:endParaRPr lang="en-US" dirty="0">
              <a:solidFill>
                <a:srgbClr val="7030A0"/>
              </a:solidFill>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II Kor. </a:t>
            </a:r>
            <a:r>
              <a:rPr lang="af-ZA" b="1" dirty="0" smtClean="0">
                <a:solidFill>
                  <a:srgbClr val="00B050"/>
                </a:solidFill>
              </a:rPr>
              <a:t>11:3</a:t>
            </a:r>
            <a:r>
              <a:rPr lang="af-ZA" b="1" i="1" dirty="0" smtClean="0"/>
              <a:t/>
            </a:r>
            <a:br>
              <a:rPr lang="af-ZA" b="1" i="1" dirty="0" smtClean="0"/>
            </a:br>
            <a:r>
              <a:rPr lang="af-ZA" b="1" i="1" dirty="0"/>
              <a:t/>
            </a:r>
            <a:br>
              <a:rPr lang="af-ZA" b="1" i="1" dirty="0"/>
            </a:br>
            <a:r>
              <a:rPr lang="af-ZA" i="1" dirty="0" smtClean="0"/>
              <a:t>“Maar </a:t>
            </a:r>
            <a:r>
              <a:rPr lang="af-ZA" i="1" dirty="0"/>
              <a:t>ek is bang dat julle gedagtes weggelei sal word van die onverdeelde en suiwere toewyding aan Christus, net soos Eva verlei is deur die listigheid van die slang.”</a:t>
            </a:r>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TotalTime>
  <Words>122</Words>
  <Application>Microsoft Office PowerPoint</Application>
  <PresentationFormat>On-screen Show (4:3)</PresentationFormat>
  <Paragraphs>14</Paragraphs>
  <Slides>20</Slides>
  <Notes>0</Notes>
  <HiddenSlides>0</HiddenSlides>
  <MMClips>0</MMClips>
  <ScaleCrop>false</ScaleCrop>
  <HeadingPairs>
    <vt:vector size="4" baseType="variant">
      <vt:variant>
        <vt:lpstr>Theme</vt:lpstr>
      </vt:variant>
      <vt:variant>
        <vt:i4>1</vt:i4>
      </vt:variant>
      <vt:variant>
        <vt:lpstr>Slide Titles</vt:lpstr>
      </vt:variant>
      <vt:variant>
        <vt:i4>20</vt:i4>
      </vt:variant>
    </vt:vector>
  </HeadingPairs>
  <TitlesOfParts>
    <vt:vector size="21" baseType="lpstr">
      <vt:lpstr>Office Theme</vt:lpstr>
      <vt:lpstr>Ps. 125:2  Die sekuriteit van Sy kerk</vt:lpstr>
      <vt:lpstr>Hebr. 13:8  “Jesus Christus is gister en vandag dieselfde en tot in ewigheid.”</vt:lpstr>
      <vt:lpstr>Slide 3</vt:lpstr>
      <vt:lpstr>Joh. 15:20  “Onthou wat Ek vir julle gesê het: 'n Slaaf is nie belangriker as sy eienaar nie. As hulle My vervolg het, sal hulle julle ook vervolg.”</vt:lpstr>
      <vt:lpstr>Hand 8:4  “Die gelowiges wat uitmekaar gejaag is, het so ver as wat hulle gegaan het, die evangelie verkondig.”</vt:lpstr>
      <vt:lpstr>Slide 6</vt:lpstr>
      <vt:lpstr>“The wicket when they can do nothing else against the righteous, will spit falsehood on them.”       Spurgeon</vt:lpstr>
      <vt:lpstr>Slide 8</vt:lpstr>
      <vt:lpstr>II Kor. 11:3  “Maar ek is bang dat julle gedagtes weggelei sal word van die onverdeelde en suiwere toewyding aan Christus, net soos Eva verlei is deur die listigheid van die slang.”</vt:lpstr>
      <vt:lpstr>II Kor. 11:4  “Ek sê dit omdat julle so maklik daarmee genoeë neem as iemand 'n ander Jesus kom verkondig as wat ons verkondig het, en julle neem net so maklik 'n ander gees en 'n ander evangelie aan as dié wat julle van ons ontvang het.”</vt:lpstr>
      <vt:lpstr>II Kor. 11:13-15 “Sulke mense is vals apostels; hulle gaan oneerlik te werk deur voor te gee dat hulle apostels van Christus is. En geen wonder nie! Satan self doen hom voor as 'n engel van die lig. Daarom is dit ook nie snaaks dat sy dienaars hulle voordoen as mense wat die wil van God doen nie. Aan die einde sal hulle kry wat hulle vir hulle dade verdien.”</vt:lpstr>
      <vt:lpstr>Luk. 3:16-17  “Hy sal julle met die Heilige Gees en met vuur doop. Hy het sy skop in sy hand, en Hy sal sy dorsvloer deur en deur skoonmaak. Die koring sal Hy in sy skuur bymekaarbring, maar die kaf sal Hy met onblusbare vuur verbrand.”</vt:lpstr>
      <vt:lpstr>“There is a system springing up which takes out of the gospel every truth that makes it precious, plucks every jewel out of the crown of the Redeemer, and tramples it under the foot of men. In a large number of pulpit at this time you will not hear the Gospel preached by a month together.”       Spurgeon</vt:lpstr>
      <vt:lpstr>Slide 14</vt:lpstr>
      <vt:lpstr>Hebr. 5:1  “Laat ons nie stilstaan by die eerste dinge wat aangaande Christus verkondig word nie, maar verder gaan na die volle inhoud van die boodskap.”</vt:lpstr>
      <vt:lpstr>II Tim. 4:2-3 “verkondig die woord; hou daarmee vol, tydig en ontydig; weerlê, bestraf, bemoedig deur met alle geduld onderrig te gee, want daar sal 'n tyd kom wanneer die mense die gesonde leer nie meer sal verdra nie. Hulle sal hulle eie begeertes volg en vir hulle leermeesters bymekaarmaak wat net sal sê wat hulle graag wil hoor.”</vt:lpstr>
      <vt:lpstr>geen deel ontydig of onnodig nie geen deel nie meer relevant nie geen deel verkeerd nie</vt:lpstr>
      <vt:lpstr>Slide 18</vt:lpstr>
      <vt:lpstr>Fil. 1:6  “Ek is veral ook daarvan oortuig dat God, wat die goeie werk in julle begin het, dit end-uit sal voer en dit sal voleindig op die dag wanneer Christus Jesus kom.”</vt:lpstr>
      <vt:lpstr>Slide 20</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Ps. 125:2  Die sekuriteit van Sy kerk</dc:title>
  <dc:creator>Windows User</dc:creator>
  <cp:lastModifiedBy>Windows User</cp:lastModifiedBy>
  <cp:revision>1</cp:revision>
  <dcterms:created xsi:type="dcterms:W3CDTF">2024-11-07T07:09:31Z</dcterms:created>
  <dcterms:modified xsi:type="dcterms:W3CDTF">2024-11-07T07:15:31Z</dcterms:modified>
</cp:coreProperties>
</file>