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217" autoAdjust="0"/>
    <p:restoredTop sz="94660"/>
  </p:normalViewPr>
  <p:slideViewPr>
    <p:cSldViewPr>
      <p:cViewPr varScale="1">
        <p:scale>
          <a:sx n="111" d="100"/>
          <a:sy n="111" d="100"/>
        </p:scale>
        <p:origin x="-21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E60841-24E7-4843-A0A5-6E81889B16F1}"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9EC1C7-0899-4E70-8AB9-36941F8B08D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E60841-24E7-4843-A0A5-6E81889B16F1}"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9EC1C7-0899-4E70-8AB9-36941F8B08D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E60841-24E7-4843-A0A5-6E81889B16F1}"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9EC1C7-0899-4E70-8AB9-36941F8B08D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E60841-24E7-4843-A0A5-6E81889B16F1}"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9EC1C7-0899-4E70-8AB9-36941F8B08D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E60841-24E7-4843-A0A5-6E81889B16F1}"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9EC1C7-0899-4E70-8AB9-36941F8B08D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E60841-24E7-4843-A0A5-6E81889B16F1}" type="datetimeFigureOut">
              <a:rPr lang="en-US" smtClean="0"/>
              <a:t>11/15/2024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9EC1C7-0899-4E70-8AB9-36941F8B08D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E60841-24E7-4843-A0A5-6E81889B16F1}" type="datetimeFigureOut">
              <a:rPr lang="en-US" smtClean="0"/>
              <a:t>11/15/2024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9EC1C7-0899-4E70-8AB9-36941F8B08D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E60841-24E7-4843-A0A5-6E81889B16F1}" type="datetimeFigureOut">
              <a:rPr lang="en-US" smtClean="0"/>
              <a:t>11/15/2024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9EC1C7-0899-4E70-8AB9-36941F8B08D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E60841-24E7-4843-A0A5-6E81889B16F1}"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9EC1C7-0899-4E70-8AB9-36941F8B08D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E60841-24E7-4843-A0A5-6E81889B16F1}" type="datetimeFigureOut">
              <a:rPr lang="en-US" smtClean="0"/>
              <a:t>11/15/2024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9EC1C7-0899-4E70-8AB9-36941F8B08D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E60841-24E7-4843-A0A5-6E81889B16F1}" type="datetimeFigureOut">
              <a:rPr lang="en-US" smtClean="0"/>
              <a:t>11/15/2024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9EC1C7-0899-4E70-8AB9-36941F8B08D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E60841-24E7-4843-A0A5-6E81889B16F1}" type="datetimeFigureOut">
              <a:rPr lang="en-US" smtClean="0"/>
              <a:t>11/15/2024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9EC1C7-0899-4E70-8AB9-36941F8B08D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Luk. 21:1-4 &amp; II Kor. </a:t>
            </a:r>
            <a:r>
              <a:rPr lang="af-ZA" b="1" u="sng" dirty="0" smtClean="0"/>
              <a:t>9:6-11</a:t>
            </a:r>
            <a:r>
              <a:rPr lang="af-ZA" b="1" dirty="0" smtClean="0"/>
              <a:t/>
            </a:r>
            <a:br>
              <a:rPr lang="af-ZA" b="1" dirty="0" smtClean="0"/>
            </a:br>
            <a:r>
              <a:rPr lang="af-ZA" b="1" dirty="0"/>
              <a:t/>
            </a:r>
            <a:br>
              <a:rPr lang="af-ZA" b="1" dirty="0"/>
            </a:br>
            <a:r>
              <a:rPr lang="af-ZA" b="1" dirty="0" smtClean="0"/>
              <a:t>My </a:t>
            </a:r>
            <a:r>
              <a:rPr lang="af-ZA" b="1" dirty="0"/>
              <a:t>allerbeste vir die Allerhoogste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12:24</a:t>
            </a:r>
            <a:r>
              <a:rPr lang="af-ZA" b="1" i="1" dirty="0" smtClean="0"/>
              <a:t/>
            </a:r>
            <a:br>
              <a:rPr lang="af-ZA" b="1" i="1" dirty="0" smtClean="0"/>
            </a:br>
            <a:r>
              <a:rPr lang="af-ZA" b="1" i="1" dirty="0"/>
              <a:t/>
            </a:r>
            <a:br>
              <a:rPr lang="af-ZA" b="1" i="1" dirty="0"/>
            </a:br>
            <a:r>
              <a:rPr lang="af-ZA" i="1" dirty="0" smtClean="0"/>
              <a:t>“Dít </a:t>
            </a:r>
            <a:r>
              <a:rPr lang="af-ZA" i="1" dirty="0"/>
              <a:t>verseker Ek julle: As 'n koringkorrel nie in die grond val en sterwe nie, bly hy net een; maar as hy sterwe, bring hy 'n groot oes in.”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12:1</a:t>
            </a:r>
            <a:r>
              <a:rPr lang="af-ZA" b="1" i="1" dirty="0" smtClean="0"/>
              <a:t/>
            </a:r>
            <a:br>
              <a:rPr lang="af-ZA" b="1" i="1" dirty="0" smtClean="0"/>
            </a:br>
            <a:r>
              <a:rPr lang="af-ZA" b="1" i="1" dirty="0"/>
              <a:t/>
            </a:r>
            <a:br>
              <a:rPr lang="af-ZA" b="1" i="1" dirty="0"/>
            </a:br>
            <a:r>
              <a:rPr lang="af-ZA" i="1" dirty="0" smtClean="0"/>
              <a:t>“Gee </a:t>
            </a:r>
            <a:r>
              <a:rPr lang="af-ZA" i="1" dirty="0"/>
              <a:t>julleself aan God as lewende en heilige offers wat vir Hom aanneemlik is. Dit is die wesenlike van die godsdiens wat julle moet beoefen</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2:5-8</a:t>
            </a:r>
            <a:r>
              <a:rPr lang="af-ZA" b="1" dirty="0" smtClean="0"/>
              <a:t/>
            </a:r>
            <a:br>
              <a:rPr lang="af-ZA" b="1" dirty="0" smtClean="0"/>
            </a:br>
            <a:r>
              <a:rPr lang="af-ZA" b="1" dirty="0"/>
              <a:t/>
            </a:r>
            <a:br>
              <a:rPr lang="af-ZA" b="1" dirty="0"/>
            </a:br>
            <a:r>
              <a:rPr lang="af-ZA" i="1" dirty="0" smtClean="0"/>
              <a:t>“Dieselfde </a:t>
            </a:r>
            <a:r>
              <a:rPr lang="af-ZA" i="1" dirty="0"/>
              <a:t>gesindheid moet in julle wees wat daar ook in Christus Jesus was:</a:t>
            </a:r>
            <a:br>
              <a:rPr lang="af-ZA" i="1" dirty="0"/>
            </a:br>
            <a:r>
              <a:rPr lang="af-ZA" i="1" dirty="0"/>
              <a:t>  Hy wat in die gestalte van God was,</a:t>
            </a:r>
            <a:br>
              <a:rPr lang="af-ZA" i="1" dirty="0"/>
            </a:br>
            <a:r>
              <a:rPr lang="af-ZA" i="1" dirty="0"/>
              <a:t>het sy bestaan op Godgelyke wyse</a:t>
            </a:r>
            <a:br>
              <a:rPr lang="af-ZA" i="1" dirty="0"/>
            </a:br>
            <a:r>
              <a:rPr lang="af-ZA" i="1" dirty="0"/>
              <a:t>nie beskou as iets waaraan Hy Hom moes vasklem nie</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Mal 3:10</a:t>
            </a:r>
            <a:r>
              <a:rPr lang="af-ZA" i="1" dirty="0">
                <a:solidFill>
                  <a:srgbClr val="00B050"/>
                </a:solidFill>
              </a:rPr>
              <a:t> </a:t>
            </a:r>
            <a:r>
              <a:rPr lang="af-ZA" i="1" dirty="0"/>
              <a:t/>
            </a:r>
            <a:br>
              <a:rPr lang="af-ZA" i="1" dirty="0"/>
            </a:br>
            <a:r>
              <a:rPr lang="af-ZA" i="1" dirty="0" smtClean="0"/>
              <a:t>“</a:t>
            </a:r>
            <a:r>
              <a:rPr lang="af-ZA" i="1" dirty="0"/>
              <a:t>Bring die volle tiende na die voorraadkamer toe sodat daar iets te ete in my huis kan wees, en toets My hierin, sê die Here die Almagtige. Toets My of Ek nie die vensters van die hemel vir julle sal oopmaak en vir julle reën sal uitgiet, meer as wat julle kan gebruik nie</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a:t>
            </a:r>
            <a:r>
              <a:rPr lang="af-ZA" b="1" dirty="0" smtClean="0">
                <a:solidFill>
                  <a:srgbClr val="00B050"/>
                </a:solidFill>
              </a:rPr>
              <a:t>15:3</a:t>
            </a:r>
            <a:r>
              <a:rPr lang="af-ZA" b="1" i="1" dirty="0" smtClean="0"/>
              <a:t/>
            </a:r>
            <a:br>
              <a:rPr lang="af-ZA" b="1" i="1" dirty="0" smtClean="0"/>
            </a:br>
            <a:r>
              <a:rPr lang="af-ZA" b="1" i="1" dirty="0"/>
              <a:t/>
            </a:r>
            <a:br>
              <a:rPr lang="af-ZA" b="1" i="1" dirty="0"/>
            </a:br>
            <a:r>
              <a:rPr lang="af-ZA" i="1" dirty="0" smtClean="0"/>
              <a:t>“Die </a:t>
            </a:r>
            <a:r>
              <a:rPr lang="af-ZA" i="1" dirty="0"/>
              <a:t>Here sien oral; Hy hou slegte en goeie mense dop.”</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4:13</a:t>
            </a:r>
            <a:r>
              <a:rPr lang="af-ZA" b="1" i="1" dirty="0" smtClean="0"/>
              <a:t/>
            </a:r>
            <a:br>
              <a:rPr lang="af-ZA" b="1" i="1" dirty="0" smtClean="0"/>
            </a:br>
            <a:r>
              <a:rPr lang="af-ZA" b="1" i="1" dirty="0"/>
              <a:t/>
            </a:r>
            <a:br>
              <a:rPr lang="af-ZA" b="1" i="1" dirty="0"/>
            </a:br>
            <a:r>
              <a:rPr lang="af-ZA" i="1" dirty="0" smtClean="0"/>
              <a:t>“Daar </a:t>
            </a:r>
            <a:r>
              <a:rPr lang="af-ZA" i="1" dirty="0"/>
              <a:t>is ook niks in die skepping wat vir God onsigbaar is nie; alles lê oop en bloot voor sy oë. En aan Hom moet ons rekenskap gee.”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To feel that Christ looks at what a man </a:t>
            </a:r>
            <a:r>
              <a:rPr lang="af-ZA" b="1" i="1" dirty="0"/>
              <a:t>is</a:t>
            </a:r>
            <a:r>
              <a:rPr lang="af-ZA" i="1" dirty="0"/>
              <a:t> and not at what a man </a:t>
            </a:r>
            <a:r>
              <a:rPr lang="af-ZA" b="1" i="1" dirty="0"/>
              <a:t>has</a:t>
            </a:r>
            <a:r>
              <a:rPr lang="af-ZA" i="1" dirty="0"/>
              <a:t> will help to preserve us from envious and murmuring thoughts.”</a:t>
            </a:r>
            <a:r>
              <a:rPr lang="en-US" dirty="0"/>
              <a:t/>
            </a:r>
            <a:br>
              <a:rPr lang="en-US" dirty="0"/>
            </a:br>
            <a:r>
              <a:rPr lang="en-US" dirty="0"/>
              <a:t/>
            </a:r>
            <a:br>
              <a:rPr lang="en-US" dirty="0"/>
            </a:br>
            <a:r>
              <a:rPr lang="en-US" dirty="0" smtClean="0"/>
              <a:t>					</a:t>
            </a:r>
            <a:r>
              <a:rPr lang="af-ZA" b="1" dirty="0" smtClean="0">
                <a:solidFill>
                  <a:srgbClr val="7030A0"/>
                </a:solidFill>
              </a:rPr>
              <a:t>J.C. Ryle</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a:t>
            </a:r>
            <a:r>
              <a:rPr lang="af-ZA" b="1" dirty="0" smtClean="0">
                <a:solidFill>
                  <a:srgbClr val="00B050"/>
                </a:solidFill>
              </a:rPr>
              <a:t>11:24</a:t>
            </a:r>
            <a:r>
              <a:rPr lang="af-ZA" b="1" i="1" dirty="0" smtClean="0"/>
              <a:t/>
            </a:r>
            <a:br>
              <a:rPr lang="af-ZA" b="1" i="1" dirty="0" smtClean="0"/>
            </a:br>
            <a:r>
              <a:rPr lang="af-ZA" b="1" i="1" dirty="0"/>
              <a:t/>
            </a:r>
            <a:br>
              <a:rPr lang="af-ZA" b="1" i="1" dirty="0"/>
            </a:br>
            <a:r>
              <a:rPr lang="af-ZA" i="1" dirty="0" smtClean="0"/>
              <a:t>“Daar </a:t>
            </a:r>
            <a:r>
              <a:rPr lang="af-ZA" i="1" dirty="0"/>
              <a:t>is mense wat vrylik uitdeel en tog steeds meer het, daar is ander wat suinig is en tog arm word.”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56</Words>
  <Application>Microsoft Office PowerPoint</Application>
  <PresentationFormat>On-screen Show (4:3)</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Luk. 21:1-4 &amp; II Kor. 9:6-11  My allerbeste vir die Allerhoogste</vt:lpstr>
      <vt:lpstr>Mal 3:10  “Bring die volle tiende na die voorraadkamer toe sodat daar iets te ete in my huis kan wees, en toets My hierin, sê die Here die Almagtige. Toets My of Ek nie die vensters van die hemel vir julle sal oopmaak en vir julle reën sal uitgiet, meer as wat julle kan gebruik nie.”</vt:lpstr>
      <vt:lpstr>Slide 3</vt:lpstr>
      <vt:lpstr>Spr. 15:3  “Die Here sien oral; Hy hou slegte en goeie mense dop.”</vt:lpstr>
      <vt:lpstr>Hebr. 4:13  “Daar is ook niks in die skepping wat vir God onsigbaar is nie; alles lê oop en bloot voor sy oë. En aan Hom moet ons rekenskap gee.”</vt:lpstr>
      <vt:lpstr>“To feel that Christ looks at what a man is and not at what a man has will help to preserve us from envious and murmuring thoughts.”       J.C. Ryle </vt:lpstr>
      <vt:lpstr>Slide 7</vt:lpstr>
      <vt:lpstr>Spr. 11:24  “Daar is mense wat vrylik uitdeel en tog steeds meer het, daar is ander wat suinig is en tog arm word.”</vt:lpstr>
      <vt:lpstr>Slide 9</vt:lpstr>
      <vt:lpstr>Joh. 12:24  “Dít verseker Ek julle: As 'n koringkorrel nie in die grond val en sterwe nie, bly hy net een; maar as hy sterwe, bring hy 'n groot oes in.”</vt:lpstr>
      <vt:lpstr>Rom. 12:1  “Gee julleself aan God as lewende en heilige offers wat vir Hom aanneemlik is. Dit is die wesenlike van die godsdiens wat julle moet beoefen.”</vt:lpstr>
      <vt:lpstr>Slide 12</vt:lpstr>
      <vt:lpstr>Fil 2:5-8  “Dieselfde gesindheid moet in julle wees wat daar ook in Christus Jesus was:   Hy wat in die gestalte van God was, het sy bestaan op Godgelyke wyse nie beskou as iets waaraan Hy Hom moes vasklem nie,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21:1-4 &amp; II Kor. 9:6-11  My allerbeste vir die Allerhoogste</dc:title>
  <dc:creator>Windows User</dc:creator>
  <cp:lastModifiedBy>Windows User</cp:lastModifiedBy>
  <cp:revision>1</cp:revision>
  <dcterms:created xsi:type="dcterms:W3CDTF">2024-11-15T05:18:36Z</dcterms:created>
  <dcterms:modified xsi:type="dcterms:W3CDTF">2024-11-15T05:22:55Z</dcterms:modified>
</cp:coreProperties>
</file>