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837" autoAdjust="0"/>
    <p:restoredTop sz="94660"/>
  </p:normalViewPr>
  <p:slideViewPr>
    <p:cSldViewPr>
      <p:cViewPr varScale="1">
        <p:scale>
          <a:sx n="111" d="100"/>
          <a:sy n="111" d="100"/>
        </p:scale>
        <p:origin x="-203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5580925-3074-4361-9C50-9E743B5796ED}" type="datetimeFigureOut">
              <a:rPr lang="en-US" smtClean="0"/>
              <a:t>3/7/2024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CFD7A9-7677-4405-9F32-629368DCDF3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580925-3074-4361-9C50-9E743B5796ED}" type="datetimeFigureOut">
              <a:rPr lang="en-US" smtClean="0"/>
              <a:t>3/7/2024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CFD7A9-7677-4405-9F32-629368DCDF3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580925-3074-4361-9C50-9E743B5796ED}" type="datetimeFigureOut">
              <a:rPr lang="en-US" smtClean="0"/>
              <a:t>3/7/2024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CFD7A9-7677-4405-9F32-629368DCDF3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580925-3074-4361-9C50-9E743B5796ED}" type="datetimeFigureOut">
              <a:rPr lang="en-US" smtClean="0"/>
              <a:t>3/7/2024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CFD7A9-7677-4405-9F32-629368DCDF3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5580925-3074-4361-9C50-9E743B5796ED}" type="datetimeFigureOut">
              <a:rPr lang="en-US" smtClean="0"/>
              <a:t>3/7/2024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CFD7A9-7677-4405-9F32-629368DCDF3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5580925-3074-4361-9C50-9E743B5796ED}" type="datetimeFigureOut">
              <a:rPr lang="en-US" smtClean="0"/>
              <a:t>3/7/2024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CFD7A9-7677-4405-9F32-629368DCDF3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5580925-3074-4361-9C50-9E743B5796ED}" type="datetimeFigureOut">
              <a:rPr lang="en-US" smtClean="0"/>
              <a:t>3/7/2024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CFD7A9-7677-4405-9F32-629368DCDF3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5580925-3074-4361-9C50-9E743B5796ED}" type="datetimeFigureOut">
              <a:rPr lang="en-US" smtClean="0"/>
              <a:t>3/7/2024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CFD7A9-7677-4405-9F32-629368DCDF3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580925-3074-4361-9C50-9E743B5796ED}" type="datetimeFigureOut">
              <a:rPr lang="en-US" smtClean="0"/>
              <a:t>3/7/2024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CFD7A9-7677-4405-9F32-629368DCDF3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5580925-3074-4361-9C50-9E743B5796ED}" type="datetimeFigureOut">
              <a:rPr lang="en-US" smtClean="0"/>
              <a:t>3/7/2024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CFD7A9-7677-4405-9F32-629368DCDF3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5580925-3074-4361-9C50-9E743B5796ED}" type="datetimeFigureOut">
              <a:rPr lang="en-US" smtClean="0"/>
              <a:t>3/7/2024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CFD7A9-7677-4405-9F32-629368DCDF3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580925-3074-4361-9C50-9E743B5796ED}" type="datetimeFigureOut">
              <a:rPr lang="en-US" smtClean="0"/>
              <a:t>3/7/2024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CFD7A9-7677-4405-9F32-629368DCDF3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II Tim. 1:1-5</a:t>
            </a:r>
            <a:r>
              <a:rPr lang="af-ZA" b="1" dirty="0"/>
              <a:t>	</a:t>
            </a:r>
            <a:r>
              <a:rPr lang="af-ZA" b="1" dirty="0" smtClean="0"/>
              <a:t/>
            </a:r>
            <a:br>
              <a:rPr lang="af-ZA" b="1" dirty="0" smtClean="0"/>
            </a:br>
            <a:r>
              <a:rPr lang="af-ZA" b="1" dirty="0"/>
              <a:t/>
            </a:r>
            <a:br>
              <a:rPr lang="af-ZA" b="1" dirty="0"/>
            </a:br>
            <a:r>
              <a:rPr lang="af-ZA" b="1" dirty="0" smtClean="0"/>
              <a:t>'n </a:t>
            </a:r>
            <a:r>
              <a:rPr lang="af-ZA" b="1" dirty="0"/>
              <a:t>Demonstrasie in </a:t>
            </a:r>
            <a:r>
              <a:rPr lang="af-ZA" b="1" dirty="0" smtClean="0"/>
              <a:t>aanmoediging</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10:25</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Ons moenie van die samekomste van die gemeente af wegbly soos party se gewoonte is nie, maar mekaar eerder aanmoedig om daarheen te gaan, en dit des te meer namate julle die oordeelsdag sien nader kom</a:t>
            </a:r>
            <a:r>
              <a:rPr lang="af-ZA" i="1" dirty="0" smtClean="0"/>
              <a:t>.</a:t>
            </a:r>
            <a:r>
              <a:rPr lang="en-US"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12:7</a:t>
            </a:r>
            <a:r>
              <a:rPr lang="af-ZA" b="1" i="1" dirty="0" smtClean="0"/>
              <a:t/>
            </a:r>
            <a:br>
              <a:rPr lang="af-ZA" b="1" i="1" dirty="0" smtClean="0"/>
            </a:br>
            <a:r>
              <a:rPr lang="af-ZA" b="1" i="1" dirty="0"/>
              <a:t/>
            </a:r>
            <a:br>
              <a:rPr lang="af-ZA" b="1" i="1" dirty="0"/>
            </a:br>
            <a:r>
              <a:rPr lang="af-ZA" i="1" dirty="0" smtClean="0"/>
              <a:t>“Aan </a:t>
            </a:r>
            <a:r>
              <a:rPr lang="af-ZA" i="1" dirty="0"/>
              <a:t>elkeen afsonderlik word 'n werking van die Gees gegee tot voordeel van almal</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18:2-3</a:t>
            </a:r>
            <a:r>
              <a:rPr lang="af-ZA" b="1" dirty="0" smtClean="0"/>
              <a:t/>
            </a:r>
            <a:br>
              <a:rPr lang="af-ZA" b="1" dirty="0" smtClean="0"/>
            </a:br>
            <a:r>
              <a:rPr lang="af-ZA" b="1" dirty="0"/>
              <a:t/>
            </a:r>
            <a:br>
              <a:rPr lang="af-ZA" b="1" dirty="0"/>
            </a:br>
            <a:r>
              <a:rPr lang="af-ZA" i="1" dirty="0" smtClean="0"/>
              <a:t>“As </a:t>
            </a:r>
            <a:r>
              <a:rPr lang="af-ZA" i="1" dirty="0"/>
              <a:t>julle nie verander en soos kindertjies word nie, sal julle beslis nie in die koninkryk van die hemel kom nie. Wie homself gering ag soos hierdie kindjie, hy is die belangrikste in die koninkryk van die hemel.”</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a:t>
            </a:r>
            <a:r>
              <a:rPr lang="af-ZA" b="1" dirty="0" smtClean="0">
                <a:solidFill>
                  <a:srgbClr val="00B050"/>
                </a:solidFill>
              </a:rPr>
              <a:t>2:20</a:t>
            </a:r>
            <a:r>
              <a:rPr lang="af-ZA" b="1" i="1" dirty="0" smtClean="0"/>
              <a:t/>
            </a:r>
            <a:br>
              <a:rPr lang="af-ZA" b="1" i="1" dirty="0" smtClean="0"/>
            </a:br>
            <a:r>
              <a:rPr lang="af-ZA" b="1" i="1" dirty="0"/>
              <a:t/>
            </a:r>
            <a:br>
              <a:rPr lang="af-ZA" b="1" i="1" dirty="0"/>
            </a:br>
            <a:r>
              <a:rPr lang="af-ZA" i="1" dirty="0" smtClean="0"/>
              <a:t>“ek </a:t>
            </a:r>
            <a:r>
              <a:rPr lang="af-ZA" i="1" dirty="0"/>
              <a:t>is saam met Christus gekruisig, en nou is dit nie meer ek wat lewe nie, maar Christus wat in my lewe</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a:t>
            </a:r>
            <a:r>
              <a:rPr lang="af-ZA" b="1" dirty="0" smtClean="0">
                <a:solidFill>
                  <a:srgbClr val="00B050"/>
                </a:solidFill>
              </a:rPr>
              <a:t>4:12</a:t>
            </a:r>
            <a:r>
              <a:rPr lang="af-ZA" b="1" i="1" dirty="0" smtClean="0"/>
              <a:t/>
            </a:r>
            <a:br>
              <a:rPr lang="af-ZA" b="1" i="1" dirty="0" smtClean="0"/>
            </a:br>
            <a:r>
              <a:rPr lang="af-ZA" b="1" i="1" dirty="0"/>
              <a:t/>
            </a:r>
            <a:br>
              <a:rPr lang="af-ZA" b="1" i="1" dirty="0"/>
            </a:br>
            <a:r>
              <a:rPr lang="af-ZA" i="1" dirty="0" smtClean="0"/>
              <a:t>“Hý </a:t>
            </a:r>
            <a:r>
              <a:rPr lang="af-ZA" i="1" dirty="0"/>
              <a:t>bring die verlossing en niemand anders nie. Daar is geen ander naam op die aarde aan die mense gegee waardeur God wil dat ons verlos moet word nie</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1:12</a:t>
            </a:r>
            <a:r>
              <a:rPr lang="af-ZA" b="1" i="1" dirty="0" smtClean="0"/>
              <a:t/>
            </a:r>
            <a:br>
              <a:rPr lang="af-ZA" b="1" i="1" dirty="0" smtClean="0"/>
            </a:br>
            <a:r>
              <a:rPr lang="af-ZA" b="1" i="1" dirty="0"/>
              <a:t/>
            </a:r>
            <a:br>
              <a:rPr lang="af-ZA" b="1" i="1" dirty="0"/>
            </a:br>
            <a:r>
              <a:rPr lang="af-ZA" i="1" dirty="0" smtClean="0"/>
              <a:t>“Maar </a:t>
            </a:r>
            <a:r>
              <a:rPr lang="af-ZA" i="1" dirty="0"/>
              <a:t>aan almal wat Hom aangeneem het, dié wat in Hom glo, het Hy die reg gegee om kinders van God te word</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Gen. </a:t>
            </a:r>
            <a:r>
              <a:rPr lang="af-ZA" b="1" dirty="0" smtClean="0">
                <a:solidFill>
                  <a:srgbClr val="00B050"/>
                </a:solidFill>
              </a:rPr>
              <a:t>2:18</a:t>
            </a:r>
            <a:r>
              <a:rPr lang="af-ZA" b="1" i="1" dirty="0" smtClean="0"/>
              <a:t/>
            </a:r>
            <a:br>
              <a:rPr lang="af-ZA" b="1" i="1" dirty="0" smtClean="0"/>
            </a:br>
            <a:r>
              <a:rPr lang="af-ZA" b="1" i="1" dirty="0"/>
              <a:t/>
            </a:r>
            <a:br>
              <a:rPr lang="af-ZA" b="1" i="1" dirty="0"/>
            </a:br>
            <a:r>
              <a:rPr lang="af-ZA" i="1" dirty="0" smtClean="0"/>
              <a:t>“Verder </a:t>
            </a:r>
            <a:r>
              <a:rPr lang="af-ZA" i="1" dirty="0"/>
              <a:t>het die Here God gesê: “Dit is nie goed dat die mens alleen is nie. Ek sal vir hom iemand maak wat hom kan help, sy gelyke.”</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26</Words>
  <Application>Microsoft Office PowerPoint</Application>
  <PresentationFormat>On-screen Show (4:3)</PresentationFormat>
  <Paragraphs>8</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II Tim. 1:1-5   'n Demonstrasie in aanmoediging</vt:lpstr>
      <vt:lpstr>Slide 2</vt:lpstr>
      <vt:lpstr>Matt. 18:2-3  “As julle nie verander en soos kindertjies word nie, sal julle beslis nie in die koninkryk van die hemel kom nie. Wie homself gering ag soos hierdie kindjie, hy is die belangrikste in die koninkryk van die hemel.”</vt:lpstr>
      <vt:lpstr>Slide 4</vt:lpstr>
      <vt:lpstr>Gal. 2:20  “ek is saam met Christus gekruisig, en nou is dit nie meer ek wat lewe nie, maar Christus wat in my lewe.”</vt:lpstr>
      <vt:lpstr>Hand. 4:12  “Hý bring die verlossing en niemand anders nie. Daar is geen ander naam op die aarde aan die mense gegee waardeur God wil dat ons verlos moet word nie.”</vt:lpstr>
      <vt:lpstr>Joh. 1:12  “Maar aan almal wat Hom aangeneem het, dié wat in Hom glo, het Hy die reg gegee om kinders van God te word.”</vt:lpstr>
      <vt:lpstr>Slide 8</vt:lpstr>
      <vt:lpstr>Gen. 2:18  “Verder het die Here God gesê: “Dit is nie goed dat die mens alleen is nie. Ek sal vir hom iemand maak wat hom kan help, sy gelyke.”</vt:lpstr>
      <vt:lpstr>Hebr. 10:25   “Ons moenie van die samekomste van die gemeente af wegbly soos party se gewoonte is nie, maar mekaar eerder aanmoedig om daarheen te gaan, en dit des te meer namate julle die oordeelsdag sien nader kom.”</vt:lpstr>
      <vt:lpstr>I Kor. 12:7  “Aan elkeen afsonderlik word 'n werking van die Gees gegee tot voordeel van almal.”</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Tim. 1:1-5   'n Demonstrasie in aanmoediging</dc:title>
  <dc:creator>Windows User</dc:creator>
  <cp:lastModifiedBy>Windows User</cp:lastModifiedBy>
  <cp:revision>1</cp:revision>
  <dcterms:created xsi:type="dcterms:W3CDTF">2024-03-07T05:47:27Z</dcterms:created>
  <dcterms:modified xsi:type="dcterms:W3CDTF">2024-03-07T05:50:18Z</dcterms:modified>
</cp:coreProperties>
</file>