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49" autoAdjust="0"/>
    <p:restoredTop sz="94660"/>
  </p:normalViewPr>
  <p:slideViewPr>
    <p:cSldViewPr>
      <p:cViewPr varScale="1">
        <p:scale>
          <a:sx n="111" d="100"/>
          <a:sy n="111"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7864B8-E84F-4A88-B94A-64D1C3830B83}"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864B8-E84F-4A88-B94A-64D1C3830B83}"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864B8-E84F-4A88-B94A-64D1C3830B83}"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864B8-E84F-4A88-B94A-64D1C3830B83}"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7864B8-E84F-4A88-B94A-64D1C3830B83}"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7864B8-E84F-4A88-B94A-64D1C3830B83}"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7864B8-E84F-4A88-B94A-64D1C3830B83}" type="datetimeFigureOut">
              <a:rPr lang="en-US" smtClean="0"/>
              <a:t>3/14/2024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7864B8-E84F-4A88-B94A-64D1C3830B83}" type="datetimeFigureOut">
              <a:rPr lang="en-US" smtClean="0"/>
              <a:t>3/14/2024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7864B8-E84F-4A88-B94A-64D1C3830B83}" type="datetimeFigureOut">
              <a:rPr lang="en-US" smtClean="0"/>
              <a:t>3/14/2024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864B8-E84F-4A88-B94A-64D1C3830B83}"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864B8-E84F-4A88-B94A-64D1C3830B83}"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D433FC-05CE-4476-B50C-71B309FB615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864B8-E84F-4A88-B94A-64D1C3830B83}" type="datetimeFigureOut">
              <a:rPr lang="en-US" smtClean="0"/>
              <a:t>3/14/2024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D433FC-05CE-4476-B50C-71B309FB615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u="sng" dirty="0"/>
              <a:t>II Tim. </a:t>
            </a:r>
            <a:r>
              <a:rPr lang="en-US" b="1" u="sng" dirty="0" smtClean="0"/>
              <a:t>1:6-18</a:t>
            </a:r>
            <a:br>
              <a:rPr lang="en-US" b="1" u="sng" dirty="0" smtClean="0"/>
            </a:br>
            <a:r>
              <a:rPr lang="en-US" b="1" u="sng" dirty="0"/>
              <a:t/>
            </a:r>
            <a:br>
              <a:rPr lang="en-US" b="1" u="sng" dirty="0"/>
            </a:br>
            <a:r>
              <a:rPr lang="en-US" b="1" dirty="0" err="1" smtClean="0"/>
              <a:t>Moenie</a:t>
            </a:r>
            <a:r>
              <a:rPr lang="en-US" b="1" dirty="0" smtClean="0"/>
              <a:t> </a:t>
            </a:r>
            <a:r>
              <a:rPr lang="en-US" b="1" dirty="0" err="1"/>
              <a:t>skaam</a:t>
            </a:r>
            <a:r>
              <a:rPr lang="en-US" b="1" dirty="0"/>
              <a:t> </a:t>
            </a:r>
            <a:r>
              <a:rPr lang="en-US" b="1" dirty="0" err="1"/>
              <a:t>wees</a:t>
            </a:r>
            <a:r>
              <a:rPr lang="en-US" b="1" dirty="0"/>
              <a:t> </a:t>
            </a:r>
            <a:r>
              <a:rPr lang="en-US" b="1" dirty="0" err="1"/>
              <a:t>vir</a:t>
            </a:r>
            <a:r>
              <a:rPr lang="en-US" b="1" dirty="0"/>
              <a:t> </a:t>
            </a:r>
            <a:r>
              <a:rPr lang="en-US" b="1" dirty="0" err="1"/>
              <a:t>Christus</a:t>
            </a:r>
            <a:r>
              <a:rPr lang="en-US" b="1" dirty="0"/>
              <a:t> </a:t>
            </a:r>
            <a:r>
              <a:rPr lang="en-US" b="1" dirty="0" err="1"/>
              <a:t>nie</a:t>
            </a:r>
            <a:r>
              <a:rPr lang="en-US" b="1" dirty="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3:12</a:t>
            </a:r>
            <a:r>
              <a:rPr lang="af-ZA" b="1" dirty="0" smtClean="0"/>
              <a:t/>
            </a:r>
            <a:br>
              <a:rPr lang="af-ZA" b="1" dirty="0" smtClean="0"/>
            </a:br>
            <a:r>
              <a:rPr lang="af-ZA" b="1" dirty="0"/>
              <a:t/>
            </a:r>
            <a:br>
              <a:rPr lang="af-ZA" b="1" dirty="0"/>
            </a:br>
            <a:r>
              <a:rPr lang="af-ZA" dirty="0" smtClean="0"/>
              <a:t>“</a:t>
            </a:r>
            <a:r>
              <a:rPr lang="af-ZA" i="1" dirty="0" smtClean="0"/>
              <a:t>Almal </a:t>
            </a:r>
            <a:r>
              <a:rPr lang="af-ZA" i="1" dirty="0"/>
              <a:t>wat in  Christus Jesus toegewy aan God wil lewe, sal ook vervolg </a:t>
            </a:r>
            <a:r>
              <a:rPr lang="af-ZA" i="1" dirty="0" smtClean="0"/>
              <a:t>word.”</a:t>
            </a:r>
            <a:r>
              <a:rPr lang="en-US" dirty="0"/>
              <a:t/>
            </a: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2:17</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dirty="0" smtClean="0"/>
              <a:t>“</a:t>
            </a:r>
            <a:r>
              <a:rPr lang="af-ZA" i="1" dirty="0"/>
              <a:t>Selfs al word my bloed daarby as drankoffer uitgegiet, is ek daaroor bly</a:t>
            </a:r>
            <a:r>
              <a:rPr lang="af-ZA"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40:9-10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Om U wil te doen , my God, is my een begeerte, U Woord is my hele lewe. Met blydskap het ek aan die gemeente vertel: ‘U het my verlos’. Ek het nie stil gebly nie. Here U weet dit</a:t>
            </a:r>
            <a:r>
              <a:rPr lang="af-ZA"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71:15</a:t>
            </a:r>
            <a:r>
              <a:rPr lang="af-ZA" b="1" dirty="0" smtClean="0"/>
              <a:t/>
            </a:r>
            <a:br>
              <a:rPr lang="af-ZA" b="1" dirty="0" smtClean="0"/>
            </a:br>
            <a:r>
              <a:rPr lang="af-ZA" b="1" dirty="0" smtClean="0"/>
              <a:t/>
            </a:r>
            <a:br>
              <a:rPr lang="af-ZA" b="1" dirty="0" smtClean="0"/>
            </a:br>
            <a:r>
              <a:rPr lang="af-ZA" dirty="0" smtClean="0"/>
              <a:t>“</a:t>
            </a:r>
            <a:r>
              <a:rPr lang="af-ZA" i="1" dirty="0" smtClean="0"/>
              <a:t>Sonder </a:t>
            </a:r>
            <a:r>
              <a:rPr lang="af-ZA" i="1" dirty="0"/>
              <a:t>ophou sal ek van u verlossingswerk, van u reddingsdade bly praat, want hulle is meer as wat ek kan tel</a:t>
            </a:r>
            <a:r>
              <a:rPr lang="af-ZA"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119:46</a:t>
            </a:r>
            <a:r>
              <a:rPr lang="af-ZA" b="1" dirty="0" smtClean="0"/>
              <a:t/>
            </a:r>
            <a:br>
              <a:rPr lang="af-ZA" b="1" dirty="0" smtClean="0"/>
            </a:br>
            <a:r>
              <a:rPr lang="af-ZA" b="1" dirty="0"/>
              <a:t/>
            </a:r>
            <a:br>
              <a:rPr lang="af-ZA" b="1" dirty="0"/>
            </a:br>
            <a:r>
              <a:rPr lang="af-ZA" dirty="0" smtClean="0"/>
              <a:t>“</a:t>
            </a:r>
            <a:r>
              <a:rPr lang="af-ZA" i="1" dirty="0" smtClean="0"/>
              <a:t>Selfs </a:t>
            </a:r>
            <a:r>
              <a:rPr lang="af-ZA" i="1" dirty="0"/>
              <a:t>voor die hoogste gesag sal ek u verordeninge met vrymoedigheid aanhaal</a:t>
            </a:r>
            <a:r>
              <a:rPr lang="af-ZA"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a:t>
            </a:r>
            <a:r>
              <a:rPr lang="af-ZA" b="1" dirty="0" smtClean="0">
                <a:solidFill>
                  <a:srgbClr val="00B050"/>
                </a:solidFill>
              </a:rPr>
              <a:t>8:38</a:t>
            </a:r>
            <a:r>
              <a:rPr lang="af-ZA" b="1" dirty="0" smtClean="0"/>
              <a:t/>
            </a:r>
            <a:br>
              <a:rPr lang="af-ZA" b="1" dirty="0" smtClean="0"/>
            </a:br>
            <a:r>
              <a:rPr lang="af-ZA" b="1" dirty="0"/>
              <a:t/>
            </a:r>
            <a:br>
              <a:rPr lang="af-ZA" b="1" dirty="0"/>
            </a:br>
            <a:r>
              <a:rPr lang="af-ZA" dirty="0" smtClean="0"/>
              <a:t>“</a:t>
            </a:r>
            <a:r>
              <a:rPr lang="af-ZA" i="1" dirty="0" smtClean="0"/>
              <a:t>Wie </a:t>
            </a:r>
            <a:r>
              <a:rPr lang="af-ZA" i="1" dirty="0"/>
              <a:t>hom dan vir My en my woorde skaam te midde van hierdie ontroue en sondige geslag, vir hom sal die Seun van die Mens Hom ook skaam wanneer Hy kom saam met die engele, en beklee is met dieselfde heerlikheid as sy Vader</a:t>
            </a:r>
            <a:r>
              <a:rPr lang="af-ZA"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dirty="0" smtClean="0"/>
              <a:t/>
            </a:r>
            <a:br>
              <a:rPr lang="af-ZA" b="1" dirty="0" smtClean="0"/>
            </a:br>
            <a:r>
              <a:rPr lang="af-ZA" b="1" dirty="0"/>
              <a:t/>
            </a:r>
            <a:br>
              <a:rPr lang="af-ZA" b="1" dirty="0"/>
            </a:br>
            <a:r>
              <a:rPr lang="af-ZA" dirty="0" smtClean="0"/>
              <a:t>“</a:t>
            </a:r>
            <a:r>
              <a:rPr lang="af-ZA" i="1" dirty="0" smtClean="0"/>
              <a:t>Aan </a:t>
            </a:r>
            <a:r>
              <a:rPr lang="af-ZA" i="1" dirty="0"/>
              <a:t>elkeen afsonderlik word 'n werking van die Gees gegee tot voordeel van almal</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27</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II Tim. 1:6-18  Moenie skaam wees vir Christus nie.</vt:lpstr>
      <vt:lpstr>Slide 2</vt:lpstr>
      <vt:lpstr>Ps. 40:9-10   “Om U wil te doen , my God, is my een begeerte, U Woord is my hele lewe. Met blydskap het ek aan die gemeente vertel: ‘U het my verlos’. Ek het nie stil gebly nie. Here U weet dit”.</vt:lpstr>
      <vt:lpstr>Ps. 71:15  “Sonder ophou sal ek van u verlossingswerk, van u reddingsdade bly praat, want hulle is meer as wat ek kan tel.”</vt:lpstr>
      <vt:lpstr>Ps. 119:46  “Selfs voor die hoogste gesag sal ek u verordeninge met vrymoedigheid aanhaal.”</vt:lpstr>
      <vt:lpstr>Mark. 8:38  “Wie hom dan vir My en my woorde skaam te midde van hierdie ontroue en sondige geslag, vir hom sal die Seun van die Mens Hom ook skaam wanneer Hy kom saam met die engele, en beklee is met dieselfde heerlikheid as sy Vader.”</vt:lpstr>
      <vt:lpstr>Slide 7</vt:lpstr>
      <vt:lpstr>I Kor. 12:7  “Aan elkeen afsonderlik word 'n werking van die Gees gegee tot voordeel van almal.”</vt:lpstr>
      <vt:lpstr>Slide 9</vt:lpstr>
      <vt:lpstr>II Tim. 3:12  “Almal wat in  Christus Jesus toegewy aan God wil lewe, sal ook vervolg word.” </vt:lpstr>
      <vt:lpstr>Fil. 2:17   “Selfs al word my bloed daarby as drankoffer uitgegiet, is ek daaroor bly,”</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1:6-18  Moenie skaam wees vir Christus nie.</dc:title>
  <dc:creator>Windows User</dc:creator>
  <cp:lastModifiedBy>Windows User</cp:lastModifiedBy>
  <cp:revision>1</cp:revision>
  <dcterms:created xsi:type="dcterms:W3CDTF">2024-03-14T05:21:59Z</dcterms:created>
  <dcterms:modified xsi:type="dcterms:W3CDTF">2024-03-14T05:26:01Z</dcterms:modified>
</cp:coreProperties>
</file>