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12" autoAdjust="0"/>
    <p:restoredTop sz="94660"/>
  </p:normalViewPr>
  <p:slideViewPr>
    <p:cSldViewPr>
      <p:cViewPr varScale="1">
        <p:scale>
          <a:sx n="111" d="100"/>
          <a:sy n="111" d="100"/>
        </p:scale>
        <p:origin x="-199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AAE94F-0E49-427D-9AE2-6548BA587930}"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AAE94F-0E49-427D-9AE2-6548BA587930}"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AAE94F-0E49-427D-9AE2-6548BA587930}"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AAE94F-0E49-427D-9AE2-6548BA587930}"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AAE94F-0E49-427D-9AE2-6548BA587930}"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AAE94F-0E49-427D-9AE2-6548BA587930}"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AAE94F-0E49-427D-9AE2-6548BA587930}" type="datetimeFigureOut">
              <a:rPr lang="en-US" smtClean="0"/>
              <a:t>4/3/2024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AAE94F-0E49-427D-9AE2-6548BA587930}" type="datetimeFigureOut">
              <a:rPr lang="en-US" smtClean="0"/>
              <a:t>4/3/2024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AAE94F-0E49-427D-9AE2-6548BA587930}" type="datetimeFigureOut">
              <a:rPr lang="en-US" smtClean="0"/>
              <a:t>4/3/2024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AAE94F-0E49-427D-9AE2-6548BA587930}"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AAE94F-0E49-427D-9AE2-6548BA587930}"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330E8-7CD5-45DC-8305-51C57A8A310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AAE94F-0E49-427D-9AE2-6548BA587930}" type="datetimeFigureOut">
              <a:rPr lang="en-US" smtClean="0"/>
              <a:t>4/3/2024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330E8-7CD5-45DC-8305-51C57A8A310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1:6</a:t>
            </a:r>
            <a:br>
              <a:rPr lang="af-ZA" b="1" u="sng" dirty="0" smtClean="0"/>
            </a:br>
            <a:r>
              <a:rPr lang="af-ZA" b="1" u="sng" dirty="0"/>
              <a:t/>
            </a:r>
            <a:br>
              <a:rPr lang="af-ZA" b="1" u="sng" dirty="0"/>
            </a:br>
            <a:r>
              <a:rPr lang="af-ZA" b="1" dirty="0" smtClean="0"/>
              <a:t>Ons </a:t>
            </a:r>
            <a:r>
              <a:rPr lang="af-ZA" b="1" dirty="0"/>
              <a:t>gawes en hoe om dit te </a:t>
            </a:r>
            <a:r>
              <a:rPr lang="af-ZA" b="1" dirty="0" smtClean="0"/>
              <a:t>gebruik</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6:20</a:t>
            </a:r>
            <a:r>
              <a:rPr lang="af-ZA" b="1" dirty="0" smtClean="0"/>
              <a:t/>
            </a:r>
            <a:br>
              <a:rPr lang="af-ZA" b="1" dirty="0" smtClean="0"/>
            </a:br>
            <a:r>
              <a:rPr lang="af-ZA" b="1" dirty="0"/>
              <a:t/>
            </a:r>
            <a:br>
              <a:rPr lang="af-ZA" b="1" dirty="0"/>
            </a:br>
            <a:r>
              <a:rPr lang="af-ZA" i="1" dirty="0" smtClean="0"/>
              <a:t>“Timoteus</a:t>
            </a:r>
            <a:r>
              <a:rPr lang="af-ZA" i="1" dirty="0"/>
              <a:t>, bewaar wat aan jou toevertrou is.”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12:7</a:t>
            </a:r>
            <a:r>
              <a:rPr lang="af-ZA" b="1" i="1" dirty="0" smtClean="0"/>
              <a:t/>
            </a:r>
            <a:br>
              <a:rPr lang="af-ZA" b="1" i="1" dirty="0" smtClean="0"/>
            </a:br>
            <a:r>
              <a:rPr lang="af-ZA" b="1" i="1" dirty="0"/>
              <a:t/>
            </a:r>
            <a:br>
              <a:rPr lang="af-ZA" b="1" i="1" dirty="0"/>
            </a:br>
            <a:r>
              <a:rPr lang="af-ZA" i="1" dirty="0" smtClean="0"/>
              <a:t>“Aan </a:t>
            </a:r>
            <a:r>
              <a:rPr lang="af-ZA" i="1" dirty="0"/>
              <a:t>elkeen afsonderlik word 'n werking van die Gees gegee tot voordeel van almal</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“It </a:t>
            </a:r>
            <a:r>
              <a:rPr lang="af-ZA" i="1" dirty="0"/>
              <a:t>is one of the truest signs that God is with the people when they pray, and it is one of the darkest signs that He has departed when prayer is lacking</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47</Words>
  <Application>Microsoft Office PowerPoint</Application>
  <PresentationFormat>On-screen Show (4:3)</PresentationFormat>
  <Paragraphs>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II Tim. 1:6  Ons gawes en hoe om dit te gebruik</vt:lpstr>
      <vt:lpstr>I Tim. 6:20  “Timoteus, bewaar wat aan jou toevertrou is.”</vt:lpstr>
      <vt:lpstr>Slide 3</vt:lpstr>
      <vt:lpstr>I Kor. 12:7  “Aan elkeen afsonderlik word 'n werking van die Gees gegee tot voordeel van almal.”</vt:lpstr>
      <vt:lpstr>Slide 5</vt:lpstr>
      <vt:lpstr>“It is one of the truest signs that God is with the people when they pray, and it is one of the darkest signs that He has departed when prayer is lacking.”       C.H.Spurgeon</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1:6  Ons gawes en hoe om dit te gebruik</dc:title>
  <dc:creator>Windows User</dc:creator>
  <cp:lastModifiedBy>Windows User</cp:lastModifiedBy>
  <cp:revision>1</cp:revision>
  <dcterms:created xsi:type="dcterms:W3CDTF">2024-04-03T06:26:38Z</dcterms:created>
  <dcterms:modified xsi:type="dcterms:W3CDTF">2024-04-03T06:28:53Z</dcterms:modified>
</cp:coreProperties>
</file>