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129" autoAdjust="0"/>
    <p:restoredTop sz="94660"/>
  </p:normalViewPr>
  <p:slideViewPr>
    <p:cSldViewPr>
      <p:cViewPr varScale="1">
        <p:scale>
          <a:sx n="111" d="100"/>
          <a:sy n="111" d="100"/>
        </p:scale>
        <p:origin x="-18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4FC-103F-4AFC-9A19-6D786F13E6F2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053B-A629-4731-BCE0-11E3AA221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4FC-103F-4AFC-9A19-6D786F13E6F2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053B-A629-4731-BCE0-11E3AA221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4FC-103F-4AFC-9A19-6D786F13E6F2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053B-A629-4731-BCE0-11E3AA221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4FC-103F-4AFC-9A19-6D786F13E6F2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053B-A629-4731-BCE0-11E3AA221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4FC-103F-4AFC-9A19-6D786F13E6F2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053B-A629-4731-BCE0-11E3AA221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4FC-103F-4AFC-9A19-6D786F13E6F2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053B-A629-4731-BCE0-11E3AA221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4FC-103F-4AFC-9A19-6D786F13E6F2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053B-A629-4731-BCE0-11E3AA221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4FC-103F-4AFC-9A19-6D786F13E6F2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053B-A629-4731-BCE0-11E3AA221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4FC-103F-4AFC-9A19-6D786F13E6F2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053B-A629-4731-BCE0-11E3AA221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4FC-103F-4AFC-9A19-6D786F13E6F2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053B-A629-4731-BCE0-11E3AA221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4FC-103F-4AFC-9A19-6D786F13E6F2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053B-A629-4731-BCE0-11E3AA221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C14FC-103F-4AFC-9A19-6D786F13E6F2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3053B-A629-4731-BCE0-11E3AA2211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II Tim. 1:12</a:t>
            </a:r>
            <a:r>
              <a:rPr lang="af-ZA" b="1" dirty="0"/>
              <a:t>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My </a:t>
            </a:r>
            <a:r>
              <a:rPr lang="af-ZA" b="1" dirty="0"/>
              <a:t>vaste sekuriteit in Christus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There is no Christianity to my mind so vital, so influential, so true, so real, as the Christianity which deals with the person of the living Redeemer.”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C.H. Spurgeon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37</Words>
  <Application>Microsoft Office PowerPoint</Application>
  <PresentationFormat>On-screen Show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II Tim. 1:12   My vaste sekuriteit in Christus </vt:lpstr>
      <vt:lpstr>Slide 2</vt:lpstr>
      <vt:lpstr>“There is no Christianity to my mind so vital, so influential, so true, so real, as the Christianity which deals with the person of the living Redeemer.”       C.H. Spurgeon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 Tim. 1:12   My vaste sekuriteit in Christus </dc:title>
  <dc:creator>Windows User</dc:creator>
  <cp:lastModifiedBy>Windows User</cp:lastModifiedBy>
  <cp:revision>1</cp:revision>
  <dcterms:created xsi:type="dcterms:W3CDTF">2024-04-17T06:50:12Z</dcterms:created>
  <dcterms:modified xsi:type="dcterms:W3CDTF">2024-04-17T06:51:35Z</dcterms:modified>
</cp:coreProperties>
</file>