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315" autoAdjust="0"/>
    <p:restoredTop sz="94660"/>
  </p:normalViewPr>
  <p:slideViewPr>
    <p:cSldViewPr>
      <p:cViewPr varScale="1">
        <p:scale>
          <a:sx n="111" d="100"/>
          <a:sy n="111" d="100"/>
        </p:scale>
        <p:origin x="-206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10D4278-9405-419A-8E90-680BAA5EB617}" type="datetimeFigureOut">
              <a:rPr lang="en-US" smtClean="0"/>
              <a:t>4/26/2024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CE31A-0601-4271-BD02-6C9D4050C4A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0D4278-9405-419A-8E90-680BAA5EB617}" type="datetimeFigureOut">
              <a:rPr lang="en-US" smtClean="0"/>
              <a:t>4/26/2024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CE31A-0601-4271-BD02-6C9D4050C4A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0D4278-9405-419A-8E90-680BAA5EB617}" type="datetimeFigureOut">
              <a:rPr lang="en-US" smtClean="0"/>
              <a:t>4/26/2024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CE31A-0601-4271-BD02-6C9D4050C4A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0D4278-9405-419A-8E90-680BAA5EB617}" type="datetimeFigureOut">
              <a:rPr lang="en-US" smtClean="0"/>
              <a:t>4/26/2024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CE31A-0601-4271-BD02-6C9D4050C4A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10D4278-9405-419A-8E90-680BAA5EB617}" type="datetimeFigureOut">
              <a:rPr lang="en-US" smtClean="0"/>
              <a:t>4/26/2024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CE31A-0601-4271-BD02-6C9D4050C4A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10D4278-9405-419A-8E90-680BAA5EB617}" type="datetimeFigureOut">
              <a:rPr lang="en-US" smtClean="0"/>
              <a:t>4/26/2024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CE31A-0601-4271-BD02-6C9D4050C4A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10D4278-9405-419A-8E90-680BAA5EB617}" type="datetimeFigureOut">
              <a:rPr lang="en-US" smtClean="0"/>
              <a:t>4/26/2024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2CE31A-0601-4271-BD02-6C9D4050C4A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10D4278-9405-419A-8E90-680BAA5EB617}" type="datetimeFigureOut">
              <a:rPr lang="en-US" smtClean="0"/>
              <a:t>4/26/2024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2CE31A-0601-4271-BD02-6C9D4050C4A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0D4278-9405-419A-8E90-680BAA5EB617}" type="datetimeFigureOut">
              <a:rPr lang="en-US" smtClean="0"/>
              <a:t>4/26/2024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2CE31A-0601-4271-BD02-6C9D4050C4A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0D4278-9405-419A-8E90-680BAA5EB617}" type="datetimeFigureOut">
              <a:rPr lang="en-US" smtClean="0"/>
              <a:t>4/26/2024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CE31A-0601-4271-BD02-6C9D4050C4A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0D4278-9405-419A-8E90-680BAA5EB617}" type="datetimeFigureOut">
              <a:rPr lang="en-US" smtClean="0"/>
              <a:t>4/26/2024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CE31A-0601-4271-BD02-6C9D4050C4A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0D4278-9405-419A-8E90-680BAA5EB617}" type="datetimeFigureOut">
              <a:rPr lang="en-US" smtClean="0"/>
              <a:t>4/26/2024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2CE31A-0601-4271-BD02-6C9D4050C4A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Tim. 2:1-7</a:t>
            </a:r>
            <a:r>
              <a:rPr lang="af-ZA" b="1" dirty="0"/>
              <a:t>	 </a:t>
            </a:r>
            <a:r>
              <a:rPr lang="af-ZA" b="1" dirty="0" smtClean="0"/>
              <a:t/>
            </a:r>
            <a:br>
              <a:rPr lang="af-ZA" b="1" dirty="0" smtClean="0"/>
            </a:br>
            <a:r>
              <a:rPr lang="af-ZA" b="1" dirty="0"/>
              <a:t/>
            </a:r>
            <a:br>
              <a:rPr lang="af-ZA" b="1" dirty="0"/>
            </a:br>
            <a:r>
              <a:rPr lang="af-ZA" b="1" dirty="0" smtClean="0"/>
              <a:t>Elemente </a:t>
            </a:r>
            <a:r>
              <a:rPr lang="af-ZA" b="1" dirty="0"/>
              <a:t>vir 'n sterk geestelike lewe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6:24</a:t>
            </a:r>
            <a:r>
              <a:rPr lang="af-ZA" b="1" dirty="0" smtClean="0"/>
              <a:t/>
            </a:r>
            <a:br>
              <a:rPr lang="af-ZA" b="1" dirty="0" smtClean="0"/>
            </a:br>
            <a:r>
              <a:rPr lang="af-ZA" b="1" dirty="0"/>
              <a:t/>
            </a:r>
            <a:br>
              <a:rPr lang="af-ZA" b="1" dirty="0"/>
            </a:br>
            <a:r>
              <a:rPr lang="af-ZA" i="1" dirty="0" smtClean="0"/>
              <a:t>“Niemand </a:t>
            </a:r>
            <a:r>
              <a:rPr lang="af-ZA" i="1" dirty="0"/>
              <a:t>kan vir twee base tegelyk werk nie. Hy sal óf die een minder ag en die ander een hoër, óf vir die een meer oorhê en die ander een afskeep. Julle kan nie God én Mammon dien nie</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i="1" dirty="0" smtClean="0"/>
              <a:t>“</a:t>
            </a:r>
            <a:r>
              <a:rPr lang="af-ZA" i="1" dirty="0"/>
              <a:t>There are more popular preachers today than at any time in church history, but few powerful ones. There also are more popular churches, but few powerful ones. There is much activity, but little spiritual fruit; much talk about Christianity, but little conviction; doctrinal creeds, but much compromise.”</a:t>
            </a:r>
            <a:r>
              <a:rPr lang="en-US" dirty="0"/>
              <a:t/>
            </a:r>
            <a:br>
              <a:rPr lang="en-US" dirty="0"/>
            </a:br>
            <a:r>
              <a:rPr lang="en-US" dirty="0" smtClean="0"/>
              <a:t/>
            </a:r>
            <a:br>
              <a:rPr lang="en-US" dirty="0" smtClean="0"/>
            </a:br>
            <a:r>
              <a:rPr lang="en-US" dirty="0" smtClean="0"/>
              <a:t>					</a:t>
            </a:r>
            <a:r>
              <a:rPr lang="af-ZA" b="1" dirty="0" smtClean="0">
                <a:solidFill>
                  <a:srgbClr val="7030A0"/>
                </a:solidFill>
              </a:rPr>
              <a:t>John MacAthur</a:t>
            </a:r>
            <a:endParaRPr lang="en-US" dirty="0">
              <a:solidFill>
                <a:srgbClr val="7030A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teacher is a link in the living chain which stretches unbroken from this present moment back to Jesus Christ. The glory of teaching is that it links the present with the early life of Jesus Christ</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William Barclay</a:t>
            </a:r>
            <a:endParaRPr lang="en-US" dirty="0">
              <a:solidFill>
                <a:srgbClr val="7030A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Tess. </a:t>
            </a:r>
            <a:r>
              <a:rPr lang="af-ZA" b="1" dirty="0" smtClean="0">
                <a:solidFill>
                  <a:srgbClr val="00B050"/>
                </a:solidFill>
              </a:rPr>
              <a:t>3:3</a:t>
            </a:r>
            <a:r>
              <a:rPr lang="af-ZA" b="1" i="1" dirty="0" smtClean="0"/>
              <a:t/>
            </a:r>
            <a:br>
              <a:rPr lang="af-ZA" b="1" i="1" dirty="0" smtClean="0"/>
            </a:br>
            <a:r>
              <a:rPr lang="af-ZA" b="1" i="1" dirty="0"/>
              <a:t/>
            </a:r>
            <a:br>
              <a:rPr lang="af-ZA" b="1" i="1" dirty="0"/>
            </a:br>
            <a:r>
              <a:rPr lang="af-ZA" i="1" dirty="0" smtClean="0"/>
              <a:t>“Dat </a:t>
            </a:r>
            <a:r>
              <a:rPr lang="af-ZA" i="1" dirty="0"/>
              <a:t>ons ter wille van ons geloof vervolg sal word, staan vas. Dit weet julle.”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3:12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Almal wat in Christus Jesus toegewy aan God wil lewe, sal ook vervolg word</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9:62</a:t>
            </a:r>
            <a:r>
              <a:rPr lang="af-ZA" b="1" i="1" dirty="0" smtClean="0"/>
              <a:t/>
            </a:r>
            <a:br>
              <a:rPr lang="af-ZA" b="1" i="1" dirty="0" smtClean="0"/>
            </a:br>
            <a:r>
              <a:rPr lang="af-ZA" b="1" i="1" dirty="0"/>
              <a:t/>
            </a:r>
            <a:br>
              <a:rPr lang="af-ZA" b="1" i="1" dirty="0"/>
            </a:br>
            <a:r>
              <a:rPr lang="af-ZA" i="1" dirty="0" smtClean="0"/>
              <a:t>“Toe </a:t>
            </a:r>
            <a:r>
              <a:rPr lang="af-ZA" i="1" dirty="0"/>
              <a:t>sê Jesus: </a:t>
            </a:r>
            <a:r>
              <a:rPr lang="af-ZA" i="1" dirty="0" smtClean="0"/>
              <a:t>‘Iemand </a:t>
            </a:r>
            <a:r>
              <a:rPr lang="af-ZA" i="1" dirty="0"/>
              <a:t>wat die hand aan die ploeg slaan en aanhou omkyk na wat agter is, is nie geskik vir die koninkryk van God nie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13:22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man by wie daar tussen die onkruid gesaai is, is hy wat die woord hoor, maar die bekommernis van die lewe en die verleidelikheid van rykdom verstik die woord, en dit bly sonder vrug.”</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119</Words>
  <Application>Microsoft Office PowerPoint</Application>
  <PresentationFormat>On-screen Show (4:3)</PresentationFormat>
  <Paragraphs>8</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II Tim. 2:1-7    Elemente vir 'n sterk geestelike lewe</vt:lpstr>
      <vt:lpstr>“There are more popular preachers today than at any time in church history, but few powerful ones. There also are more popular churches, but few powerful ones. There is much activity, but little spiritual fruit; much talk about Christianity, but little conviction; doctrinal creeds, but much compromise.”       John MacAthur</vt:lpstr>
      <vt:lpstr>Slide 3</vt:lpstr>
      <vt:lpstr>“The teacher is a link in the living chain which stretches unbroken from this present moment back to Jesus Christ. The glory of teaching is that it links the present with the early life of Jesus Christ.”       William Barclay</vt:lpstr>
      <vt:lpstr>Slide 5</vt:lpstr>
      <vt:lpstr>I Tess. 3:3  “Dat ons ter wille van ons geloof vervolg sal word, staan vas. Dit weet julle.”</vt:lpstr>
      <vt:lpstr>II Tim. 3:12   “Almal wat in Christus Jesus toegewy aan God wil lewe, sal ook vervolg word.”</vt:lpstr>
      <vt:lpstr>Luk. 9:62  “Toe sê Jesus: ‘Iemand wat die hand aan die ploeg slaan en aanhou omkyk na wat agter is, is nie geskik vir die koninkryk van God nie.’”</vt:lpstr>
      <vt:lpstr>Matt. 13:22   “Die man by wie daar tussen die onkruid gesaai is, is hy wat die woord hoor, maar die bekommernis van die lewe en die verleidelikheid van rykdom verstik die woord, en dit bly sonder vrug.”</vt:lpstr>
      <vt:lpstr>Matt. 6:24  “Niemand kan vir twee base tegelyk werk nie. Hy sal óf die een minder ag en die ander een hoër, óf vir die een meer oorhê en die ander een afskeep. Julle kan nie God én Mammon dien nie.”</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Tim. 2:1-7    Elemente vir 'n sterk geestelike lewe</dc:title>
  <dc:creator>Windows User</dc:creator>
  <cp:lastModifiedBy>Windows User</cp:lastModifiedBy>
  <cp:revision>1</cp:revision>
  <dcterms:created xsi:type="dcterms:W3CDTF">2024-04-26T05:45:46Z</dcterms:created>
  <dcterms:modified xsi:type="dcterms:W3CDTF">2024-04-26T05:49:50Z</dcterms:modified>
</cp:coreProperties>
</file>