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73" autoAdjust="0"/>
    <p:restoredTop sz="94660"/>
  </p:normalViewPr>
  <p:slideViewPr>
    <p:cSldViewPr>
      <p:cViewPr varScale="1">
        <p:scale>
          <a:sx n="111" d="100"/>
          <a:sy n="111" d="100"/>
        </p:scale>
        <p:origin x="-19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5F7487-EEC4-4C29-9F7D-6158BF5E0FEF}" type="datetimeFigureOut">
              <a:rPr lang="en-US" smtClean="0"/>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5F7487-EEC4-4C29-9F7D-6158BF5E0FEF}" type="datetimeFigureOut">
              <a:rPr lang="en-US" smtClean="0"/>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5F7487-EEC4-4C29-9F7D-6158BF5E0FEF}" type="datetimeFigureOut">
              <a:rPr lang="en-US" smtClean="0"/>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5F7487-EEC4-4C29-9F7D-6158BF5E0FEF}" type="datetimeFigureOut">
              <a:rPr lang="en-US" smtClean="0"/>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5F7487-EEC4-4C29-9F7D-6158BF5E0FEF}" type="datetimeFigureOut">
              <a:rPr lang="en-US" smtClean="0"/>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5F7487-EEC4-4C29-9F7D-6158BF5E0FEF}" type="datetimeFigureOut">
              <a:rPr lang="en-US" smtClean="0"/>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5F7487-EEC4-4C29-9F7D-6158BF5E0FEF}" type="datetimeFigureOut">
              <a:rPr lang="en-US" smtClean="0"/>
              <a:t>5/2/2024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5F7487-EEC4-4C29-9F7D-6158BF5E0FEF}" type="datetimeFigureOut">
              <a:rPr lang="en-US" smtClean="0"/>
              <a:t>5/2/2024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5F7487-EEC4-4C29-9F7D-6158BF5E0FEF}" type="datetimeFigureOut">
              <a:rPr lang="en-US" smtClean="0"/>
              <a:t>5/2/2024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5F7487-EEC4-4C29-9F7D-6158BF5E0FEF}" type="datetimeFigureOut">
              <a:rPr lang="en-US" smtClean="0"/>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5F7487-EEC4-4C29-9F7D-6158BF5E0FEF}" type="datetimeFigureOut">
              <a:rPr lang="en-US" smtClean="0"/>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56EA5-B378-4B82-876E-E425951AFC5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5F7487-EEC4-4C29-9F7D-6158BF5E0FEF}" type="datetimeFigureOut">
              <a:rPr lang="en-US" smtClean="0"/>
              <a:t>5/2/2024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D56EA5-B378-4B82-876E-E425951AFC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2:3</a:t>
            </a:r>
            <a:br>
              <a:rPr lang="af-ZA" b="1" u="sng" dirty="0" smtClean="0"/>
            </a:br>
            <a:r>
              <a:rPr lang="af-ZA" b="1" u="sng" dirty="0"/>
              <a:t/>
            </a:r>
            <a:br>
              <a:rPr lang="af-ZA" b="1" u="sng" dirty="0"/>
            </a:br>
            <a:r>
              <a:rPr lang="af-ZA" b="1" dirty="0" smtClean="0"/>
              <a:t>'n </a:t>
            </a:r>
            <a:r>
              <a:rPr lang="af-ZA" b="1" dirty="0"/>
              <a:t>Goeie soldaat vir Christus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“Fellowship </a:t>
            </a:r>
            <a:r>
              <a:rPr lang="af-ZA" i="1" dirty="0"/>
              <a:t>with Christ is the fountain of the church’s strength</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C. H. Spurgeon</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“He </a:t>
            </a:r>
            <a:r>
              <a:rPr lang="af-ZA" i="1" dirty="0"/>
              <a:t>is the best Christian who is the best intercessor, he shall do the most who shall pray the best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6:12</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Ons stryd is nie teen vlees en bloed nie, maar teen elke mag en gesag, teen elke gees wat heers oor hierdie sondige wêreld, teen elke bose gees in die lug.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10:27</a:t>
            </a:r>
            <a:r>
              <a:rPr lang="af-ZA" b="1" dirty="0" smtClean="0"/>
              <a:t/>
            </a:r>
            <a:br>
              <a:rPr lang="af-ZA" b="1" dirty="0" smtClean="0"/>
            </a:br>
            <a:r>
              <a:rPr lang="af-ZA" b="1" dirty="0"/>
              <a:t/>
            </a:r>
            <a:br>
              <a:rPr lang="af-ZA" b="1" dirty="0"/>
            </a:br>
            <a:r>
              <a:rPr lang="af-ZA" i="1" dirty="0" smtClean="0"/>
              <a:t>“My </a:t>
            </a:r>
            <a:r>
              <a:rPr lang="af-ZA" i="1" dirty="0"/>
              <a:t>skape luister na my stem; Ek ken hulle, en hulle volg My</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14:15</a:t>
            </a:r>
            <a:r>
              <a:rPr lang="af-ZA" b="1" i="1" dirty="0" smtClean="0"/>
              <a:t/>
            </a:r>
            <a:br>
              <a:rPr lang="af-ZA" b="1" i="1" dirty="0" smtClean="0"/>
            </a:br>
            <a:r>
              <a:rPr lang="af-ZA" i="1" dirty="0" smtClean="0"/>
              <a:t>“As </a:t>
            </a:r>
            <a:r>
              <a:rPr lang="af-ZA" i="1" dirty="0"/>
              <a:t>julle My liefhet, sal julle my opdragte uitvoer</a:t>
            </a:r>
            <a:r>
              <a:rPr lang="af-ZA" i="1" dirty="0" smtClean="0"/>
              <a:t>.”</a:t>
            </a:r>
            <a:br>
              <a:rPr lang="af-ZA" i="1" dirty="0" smtClean="0"/>
            </a:br>
            <a:r>
              <a:rPr lang="en-US" dirty="0"/>
              <a:t/>
            </a:r>
            <a:br>
              <a:rPr lang="en-US" dirty="0"/>
            </a:br>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i="1" dirty="0" smtClean="0"/>
              <a:t>“Julle </a:t>
            </a:r>
            <a:r>
              <a:rPr lang="af-ZA" i="1" dirty="0"/>
              <a:t>is my vriende as julle doen wat Ek julle beveel.”</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Sam. </a:t>
            </a:r>
            <a:r>
              <a:rPr lang="af-ZA" b="1" dirty="0" smtClean="0">
                <a:solidFill>
                  <a:srgbClr val="00B050"/>
                </a:solidFill>
              </a:rPr>
              <a:t>15:22</a:t>
            </a:r>
            <a:r>
              <a:rPr lang="af-ZA" b="1" dirty="0" smtClean="0"/>
              <a:t/>
            </a:r>
            <a:br>
              <a:rPr lang="af-ZA" b="1" dirty="0" smtClean="0"/>
            </a:br>
            <a:r>
              <a:rPr lang="af-ZA" b="1" dirty="0"/>
              <a:t/>
            </a:r>
            <a:br>
              <a:rPr lang="af-ZA" b="1" dirty="0"/>
            </a:br>
            <a:r>
              <a:rPr lang="af-ZA" i="1" dirty="0" smtClean="0"/>
              <a:t>“Nee</a:t>
            </a:r>
            <a:r>
              <a:rPr lang="af-ZA" i="1" dirty="0"/>
              <a:t>, gehoorsaamheid is beter as offerande, om te luister is beter as die vet van ramme.”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6:9 </a:t>
            </a:r>
            <a:r>
              <a:rPr lang="af-ZA" b="1" dirty="0" smtClean="0"/>
              <a:t/>
            </a:r>
            <a:br>
              <a:rPr lang="af-ZA" b="1" dirty="0" smtClean="0"/>
            </a:br>
            <a:r>
              <a:rPr lang="af-ZA" b="1" dirty="0"/>
              <a:t/>
            </a:r>
            <a:br>
              <a:rPr lang="af-ZA" b="1" dirty="0"/>
            </a:br>
            <a:r>
              <a:rPr lang="af-ZA" i="1" dirty="0" smtClean="0"/>
              <a:t>“</a:t>
            </a:r>
            <a:r>
              <a:rPr lang="af-ZA" i="1" dirty="0"/>
              <a:t>Ons Vader wat in die hemel is, laat u Naam geheilig word;</a:t>
            </a:r>
            <a:br>
              <a:rPr lang="af-ZA" i="1" dirty="0"/>
            </a:br>
            <a:r>
              <a:rPr lang="af-ZA" i="1" dirty="0"/>
              <a:t>laat u koninkryk kom; laat u wil ook op die aarde geskied, net soos in die hemel</a:t>
            </a:r>
            <a:r>
              <a:rPr lang="af-ZA" i="1" dirty="0" smtClean="0"/>
              <a:t>.</a:t>
            </a:r>
            <a:r>
              <a:rPr lang="en-US"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II Tim. 2:3  'n Goeie soldaat vir Christus </vt:lpstr>
      <vt:lpstr>Slide 2</vt:lpstr>
      <vt:lpstr>Ef. 6:12   “Ons stryd is nie teen vlees en bloed nie, maar teen elke mag en gesag, teen elke gees wat heers oor hierdie sondige wêreld, teen elke bose gees in die lug. “</vt:lpstr>
      <vt:lpstr>Slide 4</vt:lpstr>
      <vt:lpstr>Joh. 10:27  “My skape luister na my stem; Ek ken hulle, en hulle volg My.”</vt:lpstr>
      <vt:lpstr>Joh. 14:15 “As julle My liefhet, sal julle my opdragte uitvoer.”  Joh. 15:14 “Julle is my vriende as julle doen wat Ek julle beveel.” </vt:lpstr>
      <vt:lpstr>I Sam. 15:22  “Nee, gehoorsaamheid is beter as offerande, om te luister is beter as die vet van ramme.”</vt:lpstr>
      <vt:lpstr>Matt. 6:9   “Ons Vader wat in die hemel is, laat u Naam geheilig word; laat u koninkryk kom; laat u wil ook op die aarde geskied, net soos in die hemel.”</vt:lpstr>
      <vt:lpstr>Matt. 28:19   “Gaan dan na al die nasies toe en maak die mense my dissipels”</vt:lpstr>
      <vt:lpstr>Slide 10</vt:lpstr>
      <vt:lpstr>“Fellowship with Christ is the fountain of the church’s strength.”       C. H. Spurgeon</vt:lpstr>
      <vt:lpstr>“He is the best Christian who is the best intercessor, he shall do the most who shall pray the best.”       C.H. Spurgeon</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2:3  'n Goeie soldaat vir Christus </dc:title>
  <dc:creator>Windows User</dc:creator>
  <cp:lastModifiedBy>Windows User</cp:lastModifiedBy>
  <cp:revision>1</cp:revision>
  <dcterms:created xsi:type="dcterms:W3CDTF">2024-05-02T06:01:24Z</dcterms:created>
  <dcterms:modified xsi:type="dcterms:W3CDTF">2024-05-02T06:05:04Z</dcterms:modified>
</cp:coreProperties>
</file>