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35" autoAdjust="0"/>
    <p:restoredTop sz="94660"/>
  </p:normalViewPr>
  <p:slideViewPr>
    <p:cSldViewPr>
      <p:cViewPr varScale="1">
        <p:scale>
          <a:sx n="111" d="100"/>
          <a:sy n="111"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FD7A16-034C-4431-95A3-F105CD80845E}"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D7A16-034C-4431-95A3-F105CD80845E}"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D7A16-034C-4431-95A3-F105CD80845E}"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FD7A16-034C-4431-95A3-F105CD80845E}"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FD7A16-034C-4431-95A3-F105CD80845E}" type="datetimeFigureOut">
              <a:rPr lang="en-US" smtClean="0"/>
              <a:t>6/6/2024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FD7A16-034C-4431-95A3-F105CD80845E}"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FD7A16-034C-4431-95A3-F105CD80845E}" type="datetimeFigureOut">
              <a:rPr lang="en-US" smtClean="0"/>
              <a:t>6/6/2024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FD7A16-034C-4431-95A3-F105CD80845E}" type="datetimeFigureOut">
              <a:rPr lang="en-US" smtClean="0"/>
              <a:t>6/6/2024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D7A16-034C-4431-95A3-F105CD80845E}" type="datetimeFigureOut">
              <a:rPr lang="en-US" smtClean="0"/>
              <a:t>6/6/2024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D7A16-034C-4431-95A3-F105CD80845E}"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FD7A16-034C-4431-95A3-F105CD80845E}" type="datetimeFigureOut">
              <a:rPr lang="en-US" smtClean="0"/>
              <a:t>6/6/2024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7B861D-10D7-4B9C-831A-5EE5D232140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FD7A16-034C-4431-95A3-F105CD80845E}" type="datetimeFigureOut">
              <a:rPr lang="en-US" smtClean="0"/>
              <a:t>6/6/2024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7B861D-10D7-4B9C-831A-5EE5D232140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a:t>
            </a:r>
            <a:r>
              <a:rPr lang="af-ZA" b="1" u="sng" dirty="0" smtClean="0"/>
              <a:t>2:8</a:t>
            </a:r>
            <a:r>
              <a:rPr lang="af-ZA" b="1" dirty="0" smtClean="0"/>
              <a:t/>
            </a:r>
            <a:br>
              <a:rPr lang="af-ZA" b="1" dirty="0" smtClean="0"/>
            </a:br>
            <a:r>
              <a:rPr lang="af-ZA" b="1" dirty="0"/>
              <a:t/>
            </a:r>
            <a:br>
              <a:rPr lang="af-ZA" b="1" dirty="0"/>
            </a:br>
            <a:r>
              <a:rPr lang="af-ZA" b="1" dirty="0" smtClean="0"/>
              <a:t>Die </a:t>
            </a:r>
            <a:r>
              <a:rPr lang="af-ZA" b="1" dirty="0"/>
              <a:t>belangrikheid van Christus se </a:t>
            </a:r>
            <a:r>
              <a:rPr lang="af-ZA" b="1" dirty="0" smtClean="0"/>
              <a:t>opstanding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6:8</a:t>
            </a:r>
            <a:r>
              <a:rPr lang="af-ZA" b="1" i="1" dirty="0"/>
              <a:t/>
            </a:r>
            <a:br>
              <a:rPr lang="af-ZA" b="1" i="1" dirty="0"/>
            </a:br>
            <a:r>
              <a:rPr lang="af-ZA" b="1" i="1" dirty="0" smtClean="0"/>
              <a:t/>
            </a:r>
            <a:br>
              <a:rPr lang="af-ZA" b="1" i="1" dirty="0" smtClean="0"/>
            </a:br>
            <a:r>
              <a:rPr lang="af-ZA" i="1" dirty="0" smtClean="0"/>
              <a:t>“Ons </a:t>
            </a:r>
            <a:r>
              <a:rPr lang="af-ZA" i="1" dirty="0"/>
              <a:t>het saam met Christus gesterwe; daarom glo ons dat ons ook saam met Hom sal lewe.”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15:44</a:t>
            </a:r>
            <a:r>
              <a:rPr lang="af-ZA" i="1" dirty="0" smtClean="0"/>
              <a:t/>
            </a:r>
            <a:br>
              <a:rPr lang="af-ZA" i="1" dirty="0" smtClean="0"/>
            </a:br>
            <a:r>
              <a:rPr lang="af-ZA" i="1" dirty="0"/>
              <a:t/>
            </a:r>
            <a:br>
              <a:rPr lang="af-ZA" i="1" dirty="0"/>
            </a:br>
            <a:r>
              <a:rPr lang="af-ZA" i="1" dirty="0" smtClean="0"/>
              <a:t>“</a:t>
            </a:r>
            <a:r>
              <a:rPr lang="af-ZA" i="1" dirty="0"/>
              <a:t>'n Natuurlike liggaam word gesaai, 'n geestelike liggaam word opgewek. Aangesien daar 'n natuurlike liggaam is, is daar ook 'n geestelike liggaam.”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a:t>
            </a:r>
            <a:r>
              <a:rPr lang="af-ZA" b="1" dirty="0" smtClean="0">
                <a:solidFill>
                  <a:srgbClr val="00B050"/>
                </a:solidFill>
              </a:rPr>
              <a:t>1:16</a:t>
            </a:r>
            <a:r>
              <a:rPr lang="af-ZA" b="1" i="1" dirty="0" smtClean="0"/>
              <a:t/>
            </a:r>
            <a:br>
              <a:rPr lang="af-ZA" b="1" i="1" dirty="0" smtClean="0"/>
            </a:br>
            <a:r>
              <a:rPr lang="af-ZA" b="1" i="1" dirty="0"/>
              <a:t/>
            </a:r>
            <a:br>
              <a:rPr lang="af-ZA" b="1" i="1" dirty="0"/>
            </a:br>
            <a:r>
              <a:rPr lang="af-ZA" i="1" dirty="0" smtClean="0"/>
              <a:t>“Moenie </a:t>
            </a:r>
            <a:r>
              <a:rPr lang="af-ZA" i="1" dirty="0"/>
              <a:t>bang wees nie, dit is Ek, die Eerste en die Laaste, die Lewende. Ek was dood en, kyk, Ek lewe tot in alle ewigheid; en Ek het die sleutels van die dood en die doderyk.”</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7:25</a:t>
            </a:r>
            <a:r>
              <a:rPr lang="af-ZA" b="1" i="1" dirty="0" smtClean="0"/>
              <a:t/>
            </a:r>
            <a:br>
              <a:rPr lang="af-ZA" b="1" i="1" dirty="0" smtClean="0"/>
            </a:br>
            <a:r>
              <a:rPr lang="af-ZA" b="1" i="1" dirty="0"/>
              <a:t/>
            </a:r>
            <a:br>
              <a:rPr lang="af-ZA" b="1" i="1" dirty="0"/>
            </a:br>
            <a:r>
              <a:rPr lang="af-ZA" i="1" dirty="0" smtClean="0"/>
              <a:t>“Daarom </a:t>
            </a:r>
            <a:r>
              <a:rPr lang="af-ZA" i="1" dirty="0"/>
              <a:t>kan Hy ook dié wat deur Hom na God gaan, eens en vir altyd verlos: Hy lewe vir altyd om vir hulle by God in te tree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28:18-19</a:t>
            </a:r>
            <a:r>
              <a:rPr lang="af-ZA" b="1" i="1" dirty="0" smtClean="0"/>
              <a:t/>
            </a:r>
            <a:br>
              <a:rPr lang="af-ZA" b="1" i="1" dirty="0" smtClean="0"/>
            </a:br>
            <a:r>
              <a:rPr lang="af-ZA" b="1" i="1" dirty="0"/>
              <a:t/>
            </a:r>
            <a:br>
              <a:rPr lang="af-ZA" b="1" i="1" dirty="0"/>
            </a:br>
            <a:r>
              <a:rPr lang="af-ZA" i="1" dirty="0" smtClean="0"/>
              <a:t>“Aan </a:t>
            </a:r>
            <a:r>
              <a:rPr lang="af-ZA" i="1" dirty="0"/>
              <a:t>My is alle mag gegee in die hemel en op die aarde. Gaan dan na al die nasies toe en maak die mense my dissipels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“Daar </a:t>
            </a:r>
            <a:r>
              <a:rPr lang="af-ZA" i="1" dirty="0"/>
              <a:t>is dus nou geen veroordeling vir dié wat in Christus Jesus is nie</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a:t>
            </a:r>
            <a:r>
              <a:rPr lang="af-ZA" b="1" dirty="0" smtClean="0">
                <a:solidFill>
                  <a:srgbClr val="00B050"/>
                </a:solidFill>
              </a:rPr>
              <a:t>5:13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“Hierdie </a:t>
            </a:r>
            <a:r>
              <a:rPr lang="af-ZA" i="1" dirty="0"/>
              <a:t>brief skrywe ek vir julle, sodat julle kan weet dat julle die ewige lewe het, julle wat in die Seun van God glo.”</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i="1" dirty="0" smtClean="0"/>
              <a:t/>
            </a:r>
            <a:br>
              <a:rPr lang="af-ZA" b="1" i="1" dirty="0" smtClean="0"/>
            </a:br>
            <a:r>
              <a:rPr lang="af-ZA" b="1" i="1" dirty="0"/>
              <a:t/>
            </a:r>
            <a:br>
              <a:rPr lang="af-ZA" b="1" i="1" dirty="0"/>
            </a:br>
            <a:r>
              <a:rPr lang="af-ZA" i="1" dirty="0" smtClean="0"/>
              <a:t>“Ons </a:t>
            </a:r>
            <a:r>
              <a:rPr lang="af-ZA" i="1" dirty="0"/>
              <a:t>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14:2</a:t>
            </a:r>
            <a:br>
              <a:rPr lang="af-ZA" b="1" dirty="0" smtClean="0">
                <a:solidFill>
                  <a:srgbClr val="00B050"/>
                </a:solidFill>
              </a:rPr>
            </a:br>
            <a:r>
              <a:rPr lang="af-ZA" b="1" dirty="0"/>
              <a:t/>
            </a:r>
            <a:br>
              <a:rPr lang="af-ZA" b="1" dirty="0"/>
            </a:br>
            <a:r>
              <a:rPr lang="af-ZA" i="1" dirty="0" smtClean="0"/>
              <a:t>“In </a:t>
            </a:r>
            <a:r>
              <a:rPr lang="af-ZA" i="1" dirty="0"/>
              <a:t>die huis van my Vader is daar baie woonplek. As dit nie so was nie, sou Ek nie vir julle gesê het Ek gaan om vir julle plek gereed te maak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20:27</a:t>
            </a:r>
            <a:r>
              <a:rPr lang="af-ZA" b="1" i="1" dirty="0" smtClean="0"/>
              <a:t/>
            </a:r>
            <a:br>
              <a:rPr lang="af-ZA" b="1" i="1" dirty="0" smtClean="0"/>
            </a:br>
            <a:r>
              <a:rPr lang="af-ZA" b="1" i="1" dirty="0"/>
              <a:t/>
            </a:r>
            <a:br>
              <a:rPr lang="af-ZA" b="1" i="1" dirty="0"/>
            </a:br>
            <a:r>
              <a:rPr lang="af-ZA" i="1" dirty="0" smtClean="0"/>
              <a:t>“Daarna </a:t>
            </a:r>
            <a:r>
              <a:rPr lang="af-ZA" i="1" dirty="0"/>
              <a:t>sê Hy vir Tomas: “Bring jou vinger hier en kyk na my hande; en bring jou hand en steek hom in my sy; en moenie langer ongelowig wees nie, maar wees gelowig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15:35-37</a:t>
            </a:r>
            <a:r>
              <a:rPr lang="af-ZA" b="1" dirty="0" smtClean="0"/>
              <a:t/>
            </a:r>
            <a:br>
              <a:rPr lang="af-ZA" b="1" dirty="0" smtClean="0"/>
            </a:br>
            <a:r>
              <a:rPr lang="af-ZA" i="1" dirty="0" smtClean="0"/>
              <a:t>“Maar </a:t>
            </a:r>
            <a:r>
              <a:rPr lang="af-ZA" i="1" dirty="0"/>
              <a:t>iemand kan vra: Hoe word die dooies opgewek? Watter soort liggaam sal hulle hê? Dis 'n dom vraag! Wat jy saai, kom nie tot lewe tensy dit eers sterwe nie. En wat jy saai, saai jy nie in die toekomstige gestalte daarvan nie, maar as 'n blote saadkorrel, of dit nou koring is of iets anders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15:44</a:t>
            </a:r>
            <a:r>
              <a:rPr lang="af-ZA" i="1" dirty="0" smtClean="0"/>
              <a:t/>
            </a:r>
            <a:br>
              <a:rPr lang="af-ZA" i="1" dirty="0" smtClean="0"/>
            </a:br>
            <a:r>
              <a:rPr lang="af-ZA" i="1" dirty="0"/>
              <a:t/>
            </a:r>
            <a:br>
              <a:rPr lang="af-ZA" i="1" dirty="0"/>
            </a:br>
            <a:r>
              <a:rPr lang="af-ZA" i="1" dirty="0" smtClean="0"/>
              <a:t>“</a:t>
            </a:r>
            <a:r>
              <a:rPr lang="af-ZA" i="1" dirty="0"/>
              <a:t>'n Natuurlike liggaam word gesaai, 'n geestelike liggaam word opgewek. Aangesien daar 'n natuurlike liggaam is, is daar ook 'n geestelike liggaam</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6:23</a:t>
            </a:r>
            <a:r>
              <a:rPr lang="af-ZA" b="1" i="1" dirty="0" smtClean="0"/>
              <a:t/>
            </a:r>
            <a:br>
              <a:rPr lang="af-ZA" b="1" i="1" dirty="0" smtClean="0"/>
            </a:br>
            <a:r>
              <a:rPr lang="af-ZA" b="1" i="1" dirty="0"/>
              <a:t/>
            </a:r>
            <a:br>
              <a:rPr lang="af-ZA" b="1" i="1" dirty="0"/>
            </a:br>
            <a:r>
              <a:rPr lang="af-ZA" i="1" dirty="0" smtClean="0"/>
              <a:t>“Die </a:t>
            </a:r>
            <a:r>
              <a:rPr lang="af-ZA" i="1" dirty="0"/>
              <a:t>loon wat die sonde gee, is die dood; die genadegawe wat God gee, is die ewige lewe in Christus Jesus ons Here.”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6:10-11</a:t>
            </a:r>
            <a:r>
              <a:rPr lang="af-ZA" b="1" dirty="0" smtClean="0"/>
              <a:t/>
            </a:r>
            <a:br>
              <a:rPr lang="af-ZA" b="1" dirty="0" smtClean="0"/>
            </a:br>
            <a:r>
              <a:rPr lang="af-ZA" b="1" dirty="0" smtClean="0"/>
              <a:t/>
            </a:r>
            <a:br>
              <a:rPr lang="af-ZA" b="1" dirty="0" smtClean="0"/>
            </a:br>
            <a:r>
              <a:rPr lang="af-ZA" i="1" dirty="0" smtClean="0"/>
              <a:t>“Hy </a:t>
            </a:r>
            <a:r>
              <a:rPr lang="af-ZA" i="1" dirty="0"/>
              <a:t>het gesterwe en is eens en vir altyd vir die sonde dood. Nou lewe Hy, en Hy lewe vir God. Julle moet dus altyd onthou dat ook júlle vir die sonde dood is, maar vir God lewe, omdat julle een is met Christus Jesus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50</Words>
  <Application>Microsoft Office PowerPoint</Application>
  <PresentationFormat>On-screen Show (4:3)</PresentationFormat>
  <Paragraphs>15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II Tim. 2:8  Die belangrikheid van Christus se opstanding</vt:lpstr>
      <vt:lpstr>Slide 2</vt:lpstr>
      <vt:lpstr>Joh. 14:2  “In die huis van my Vader is daar baie woonplek. As dit nie so was nie, sou Ek nie vir julle gesê het Ek gaan om vir julle plek gereed te maak nie.”</vt:lpstr>
      <vt:lpstr>Joh. 20:27  “Daarna sê Hy vir Tomas: “Bring jou vinger hier en kyk na my hande; en bring jou hand en steek hom in my sy; en moenie langer ongelowig wees nie, maar wees gelowig.”</vt:lpstr>
      <vt:lpstr>I Kor. 15:35-37 “Maar iemand kan vra: Hoe word die dooies opgewek? Watter soort liggaam sal hulle hê? Dis 'n dom vraag! Wat jy saai, kom nie tot lewe tensy dit eers sterwe nie. En wat jy saai, saai jy nie in die toekomstige gestalte daarvan nie, maar as 'n blote saadkorrel, of dit nou koring is of iets anders.”</vt:lpstr>
      <vt:lpstr>I Kor. 15:44  “'n Natuurlike liggaam word gesaai, 'n geestelike liggaam word opgewek. Aangesien daar 'n natuurlike liggaam is, is daar ook 'n geestelike liggaam.”</vt:lpstr>
      <vt:lpstr>Slide 7</vt:lpstr>
      <vt:lpstr>Rom. 6:23  “Die loon wat die sonde gee, is die dood; die genadegawe wat God gee, is die ewige lewe in Christus Jesus ons Here.”</vt:lpstr>
      <vt:lpstr>Rom. 6:10-11  “Hy het gesterwe en is eens en vir altyd vir die sonde dood. Nou lewe Hy, en Hy lewe vir God. Julle moet dus altyd onthou dat ook júlle vir die sonde dood is, maar vir God lewe, omdat julle een is met Christus Jesus.”</vt:lpstr>
      <vt:lpstr>Rom. 6:8  “Ons het saam met Christus gesterwe; daarom glo ons dat ons ook saam met Hom sal lewe.”</vt:lpstr>
      <vt:lpstr>I Kor. 15:44  “'n Natuurlike liggaam word gesaai, 'n geestelike liggaam word opgewek. Aangesien daar 'n natuurlike liggaam is, is daar ook 'n geestelike liggaam.”</vt:lpstr>
      <vt:lpstr>Slide 12</vt:lpstr>
      <vt:lpstr>Open. 1:16  “Moenie bang wees nie, dit is Ek, die Eerste en die Laaste, die Lewende. Ek was dood en, kyk, Ek lewe tot in alle ewigheid; en Ek het die sleutels van die dood en die doderyk.”</vt:lpstr>
      <vt:lpstr>Hebr. 7:25  “Daarom kan Hy ook dié wat deur Hom na God gaan, eens en vir altyd verlos: Hy lewe vir altyd om vir hulle by God in te tree.”</vt:lpstr>
      <vt:lpstr>Matt. 28:18-19  “Aan My is alle mag gegee in die hemel en op die aarde. Gaan dan na al die nasies toe en maak die mense my dissipels:</vt:lpstr>
      <vt:lpstr>Slide 16</vt:lpstr>
      <vt:lpstr>Rom. 8:1  “Daar is dus nou geen veroordeling vir dié wat in Christus Jesus is nie.”</vt:lpstr>
      <vt:lpstr>I Joh. 5:13  “Hierdie brief skrywe ek vir julle, sodat julle kan weet dat julle die ewige lewe het, julle wat in die Seun van God glo.”</vt:lpstr>
      <vt:lpstr>Slide 19</vt:lpstr>
      <vt:lpstr>Rom. 8:28  “Ons weet dat God alles ten goede laat meewerk vir dié wat Hom liefhet, dié wat volgens sy besluit geroep is.”</vt:lpstr>
      <vt:lpstr>Slide 21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2:8  Die belangrikheid van Christus se opstanding</dc:title>
  <dc:creator>Windows User</dc:creator>
  <cp:lastModifiedBy>Windows User</cp:lastModifiedBy>
  <cp:revision>1</cp:revision>
  <dcterms:created xsi:type="dcterms:W3CDTF">2024-06-06T06:01:25Z</dcterms:created>
  <dcterms:modified xsi:type="dcterms:W3CDTF">2024-06-06T06:06:02Z</dcterms:modified>
</cp:coreProperties>
</file>