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92" autoAdjust="0"/>
    <p:restoredTop sz="94660"/>
  </p:normalViewPr>
  <p:slideViewPr>
    <p:cSldViewPr>
      <p:cViewPr varScale="1">
        <p:scale>
          <a:sx n="111" d="100"/>
          <a:sy n="111"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4FFD6D-7EDF-43B0-B34E-A8EE94B7EEC0}" type="datetimeFigureOut">
              <a:rPr lang="en-US" smtClean="0"/>
              <a:t>6/13/2024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4FFD6D-7EDF-43B0-B34E-A8EE94B7EEC0}" type="datetimeFigureOut">
              <a:rPr lang="en-US" smtClean="0"/>
              <a:t>6/13/2024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4FFD6D-7EDF-43B0-B34E-A8EE94B7EEC0}" type="datetimeFigureOut">
              <a:rPr lang="en-US" smtClean="0"/>
              <a:t>6/13/2024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4FFD6D-7EDF-43B0-B34E-A8EE94B7EEC0}" type="datetimeFigureOut">
              <a:rPr lang="en-US" smtClean="0"/>
              <a:t>6/13/2024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4FFD6D-7EDF-43B0-B34E-A8EE94B7EEC0}" type="datetimeFigureOut">
              <a:rPr lang="en-US" smtClean="0"/>
              <a:t>6/13/2024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4FFD6D-7EDF-43B0-B34E-A8EE94B7EEC0}" type="datetimeFigureOut">
              <a:rPr lang="en-US" smtClean="0"/>
              <a:t>6/13/2024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4FFD6D-7EDF-43B0-B34E-A8EE94B7EEC0}" type="datetimeFigureOut">
              <a:rPr lang="en-US" smtClean="0"/>
              <a:t>6/13/2024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4FFD6D-7EDF-43B0-B34E-A8EE94B7EEC0}" type="datetimeFigureOut">
              <a:rPr lang="en-US" smtClean="0"/>
              <a:t>6/13/2024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4FFD6D-7EDF-43B0-B34E-A8EE94B7EEC0}" type="datetimeFigureOut">
              <a:rPr lang="en-US" smtClean="0"/>
              <a:t>6/13/2024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4FFD6D-7EDF-43B0-B34E-A8EE94B7EEC0}" type="datetimeFigureOut">
              <a:rPr lang="en-US" smtClean="0"/>
              <a:t>6/13/2024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4FFD6D-7EDF-43B0-B34E-A8EE94B7EEC0}" type="datetimeFigureOut">
              <a:rPr lang="en-US" smtClean="0"/>
              <a:t>6/13/2024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F72A7-37E0-49AB-8D37-F5513844D05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FFD6D-7EDF-43B0-B34E-A8EE94B7EEC0}" type="datetimeFigureOut">
              <a:rPr lang="en-US" smtClean="0"/>
              <a:t>6/13/2024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F72A7-37E0-49AB-8D37-F5513844D05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2:11-12</a:t>
            </a:r>
            <a:br>
              <a:rPr lang="af-ZA" b="1" u="sng" dirty="0" smtClean="0"/>
            </a:br>
            <a:r>
              <a:rPr lang="af-ZA" b="1" u="sng" dirty="0"/>
              <a:t/>
            </a:r>
            <a:br>
              <a:rPr lang="af-ZA" b="1" u="sng" dirty="0"/>
            </a:br>
            <a:r>
              <a:rPr lang="af-ZA" b="1" dirty="0" smtClean="0"/>
              <a:t>Lyding </a:t>
            </a:r>
            <a:r>
              <a:rPr lang="af-ZA" b="1" dirty="0"/>
              <a:t>en regering met </a:t>
            </a:r>
            <a:r>
              <a:rPr lang="af-ZA" b="1" dirty="0" smtClean="0"/>
              <a:t>Jesus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4:8</a:t>
            </a:r>
            <a:r>
              <a:rPr lang="af-ZA" b="1" dirty="0" smtClean="0"/>
              <a:t/>
            </a:r>
            <a:br>
              <a:rPr lang="af-ZA" b="1" dirty="0" smtClean="0"/>
            </a:br>
            <a:r>
              <a:rPr lang="af-ZA" b="1" dirty="0"/>
              <a:t/>
            </a:r>
            <a:br>
              <a:rPr lang="af-ZA" b="1" dirty="0"/>
            </a:br>
            <a:r>
              <a:rPr lang="af-ZA" i="1" dirty="0" smtClean="0"/>
              <a:t>“Om </a:t>
            </a:r>
            <a:r>
              <a:rPr lang="af-ZA" i="1" dirty="0"/>
              <a:t>jou liggaam te oefen, het wel 'n bietjie waarde, maar om in toewyding aan God te lewe, het in alle opsigte groot waarde, want dit bevat 'n belofte van lewe, vir nou en die toekoms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13:3</a:t>
            </a:r>
            <a:r>
              <a:rPr lang="af-ZA" b="1" i="1" dirty="0" smtClean="0"/>
              <a:t/>
            </a:r>
            <a:br>
              <a:rPr lang="af-ZA" b="1" i="1" dirty="0" smtClean="0"/>
            </a:br>
            <a:r>
              <a:rPr lang="af-ZA" b="1" i="1" dirty="0"/>
              <a:t/>
            </a:r>
            <a:br>
              <a:rPr lang="af-ZA" b="1" i="1" dirty="0"/>
            </a:br>
            <a:r>
              <a:rPr lang="af-ZA" i="1" dirty="0" smtClean="0"/>
              <a:t>“Al </a:t>
            </a:r>
            <a:r>
              <a:rPr lang="af-ZA" i="1" dirty="0"/>
              <a:t>deel ek al wat ek het aan ander uit, en al gee ek my liggaam prys om my daarop te kan beroem, maar ek het geen liefde nie, baat dit my niks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Those feather-bed soldiers who are broken-hearted if fools laugh at them, should blush when they think of those who endured real hardness as good soldiers of Jesus Chrsit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world hates me, and there is no love lost between us, for as much as it hates me, so heartily do I hate it.”</a:t>
            </a:r>
            <a:r>
              <a:rPr lang="en-US" dirty="0"/>
              <a:t/>
            </a:r>
            <a:br>
              <a:rPr lang="en-US" dirty="0"/>
            </a:br>
            <a:r>
              <a:rPr lang="en-US" dirty="0" smtClean="0"/>
              <a:t/>
            </a:r>
            <a:br>
              <a:rPr lang="en-US"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M. Luther </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4:17</a:t>
            </a:r>
            <a:r>
              <a:rPr lang="af-ZA" b="1" i="1" dirty="0" smtClean="0"/>
              <a:t/>
            </a:r>
            <a:br>
              <a:rPr lang="af-ZA" b="1" i="1" dirty="0" smtClean="0"/>
            </a:br>
            <a:r>
              <a:rPr lang="af-ZA" b="1" i="1" dirty="0"/>
              <a:t/>
            </a:r>
            <a:br>
              <a:rPr lang="af-ZA" b="1" i="1" dirty="0"/>
            </a:br>
            <a:r>
              <a:rPr lang="af-ZA" i="1" dirty="0" smtClean="0"/>
              <a:t>“Ons </a:t>
            </a:r>
            <a:r>
              <a:rPr lang="af-ZA" i="1" dirty="0"/>
              <a:t>swaarkry in hierdie lewe is maar gering en gaan verby, maar dit loop vir ons uit op 'n heerlikheid wat alles verreweg oortref en wat ewig bly.”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13:25-27</a:t>
            </a:r>
            <a:r>
              <a:rPr lang="af-ZA" b="1" dirty="0" smtClean="0"/>
              <a:t/>
            </a:r>
            <a:br>
              <a:rPr lang="af-ZA" b="1" dirty="0" smtClean="0"/>
            </a:br>
            <a:r>
              <a:rPr lang="af-ZA" b="1" dirty="0"/>
              <a:t/>
            </a:r>
            <a:br>
              <a:rPr lang="af-ZA" b="1" dirty="0"/>
            </a:br>
            <a:r>
              <a:rPr lang="af-ZA" i="1" dirty="0" smtClean="0"/>
              <a:t>“As </a:t>
            </a:r>
            <a:r>
              <a:rPr lang="af-ZA" i="1" dirty="0"/>
              <a:t>die eienaar van die huis eers opgestaan en die deur toegesluit het, sal julle buite staan en aan die deur begin klop en roep: ‘Here, maak vir ons oop!’ Maar Hy sal julle antwoord: ‘Ek weet nie waar julle vandaan kom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Dan sal julle sê: ‘Ons het saam met U geëet en gedrink, en op ons strate het U die mense geleer.’ Maar Hy sal weer vir julle sê: ‘Ek weet nie waar julle vandaan kom nie. Niemand van julle het gedoen wat reg is nie. Maak dat julle van My af wegkom!’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14:1</a:t>
            </a:r>
            <a:r>
              <a:rPr lang="af-ZA" b="1" dirty="0" smtClean="0"/>
              <a:t/>
            </a:r>
            <a:br>
              <a:rPr lang="af-ZA" b="1" dirty="0" smtClean="0"/>
            </a:br>
            <a:r>
              <a:rPr lang="af-ZA" i="1" dirty="0" smtClean="0"/>
              <a:t>“Die </a:t>
            </a:r>
            <a:r>
              <a:rPr lang="af-ZA" i="1" dirty="0"/>
              <a:t>mens, uit 'n vrou gebore, se lewe is kort en vol onrus</a:t>
            </a:r>
            <a:r>
              <a:rPr lang="af-ZA" i="1" dirty="0" smtClean="0"/>
              <a:t>.”</a:t>
            </a:r>
            <a:br>
              <a:rPr lang="af-ZA" i="1" dirty="0" smtClean="0"/>
            </a:br>
            <a:r>
              <a:rPr lang="en-US" dirty="0"/>
              <a:t/>
            </a:r>
            <a:br>
              <a:rPr lang="en-US" dirty="0"/>
            </a:br>
            <a:r>
              <a:rPr lang="af-ZA" b="1" dirty="0">
                <a:solidFill>
                  <a:srgbClr val="00B050"/>
                </a:solidFill>
              </a:rPr>
              <a:t>Job. 5:7	</a:t>
            </a:r>
            <a:r>
              <a:rPr lang="af-ZA" b="1" i="1" dirty="0" smtClean="0"/>
              <a:t/>
            </a:r>
            <a:br>
              <a:rPr lang="af-ZA" b="1" i="1" dirty="0" smtClean="0"/>
            </a:br>
            <a:r>
              <a:rPr lang="af-ZA" i="1" dirty="0" smtClean="0"/>
              <a:t>“</a:t>
            </a:r>
            <a:r>
              <a:rPr lang="af-ZA" i="1" dirty="0"/>
              <a:t>Die mens is vir swaarkry gebore, en sy lewe is kortstondig soos 'n vonk wat opskiet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suffering which brings the reigning with Jesus, must be a suffering with Jesus</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15:4</a:t>
            </a:r>
            <a:r>
              <a:rPr lang="af-ZA" b="1" i="1" dirty="0" smtClean="0"/>
              <a:t/>
            </a:r>
            <a:br>
              <a:rPr lang="af-ZA" b="1" i="1" dirty="0" smtClean="0"/>
            </a:br>
            <a:r>
              <a:rPr lang="af-ZA" b="1" i="1" dirty="0"/>
              <a:t/>
            </a:r>
            <a:br>
              <a:rPr lang="af-ZA" b="1" i="1" dirty="0"/>
            </a:br>
            <a:r>
              <a:rPr lang="af-ZA" i="1" dirty="0" smtClean="0"/>
              <a:t>“Julle </a:t>
            </a:r>
            <a:r>
              <a:rPr lang="af-ZA" i="1" dirty="0"/>
              <a:t>moet in My bly en Ek in julle. 'n Loot kan nie uit sy eie vrugte dra as hy nie aan die wingerdstok bly nie; en so julle ook nie as julle nie in My bly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“Elke </a:t>
            </a:r>
            <a:r>
              <a:rPr lang="af-ZA" i="1" dirty="0"/>
              <a:t>loot aan My wat nie vrugte dra nie, sny Hy af; maar elkeen wat vrugte dra, snoei Hy reg, sodat dit nog meer vrugte kan dra</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167</Words>
  <Application>Microsoft Office PowerPoint</Application>
  <PresentationFormat>On-screen Show (4:3)</PresentationFormat>
  <Paragraphs>12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II Tim. 2:11-12  Lyding en regering met Jesus</vt:lpstr>
      <vt:lpstr>Slide 2</vt:lpstr>
      <vt:lpstr>Job. 14:1 “Die mens, uit 'n vrou gebore, se lewe is kort en vol onrus.”  Job. 5:7  “Die mens is vir swaarkry gebore, en sy lewe is kortstondig soos 'n vonk wat opskiet.”</vt:lpstr>
      <vt:lpstr>Slide 4</vt:lpstr>
      <vt:lpstr>“The suffering which brings the reigning with Jesus, must be a suffering with Jesus.”       C.H.Spurgeon</vt:lpstr>
      <vt:lpstr>Slide 6</vt:lpstr>
      <vt:lpstr>Joh. 15:4  “Julle moet in My bly en Ek in julle. 'n Loot kan nie uit sy eie vrugte dra as hy nie aan die wingerdstok bly nie; en so julle ook nie as julle nie in My bly nie.”</vt:lpstr>
      <vt:lpstr>Joh. 15:2  “Elke loot aan My wat nie vrugte dra nie, sny Hy af; maar elkeen wat vrugte dra, snoei Hy reg, sodat dit nog meer vrugte kan dra.”</vt:lpstr>
      <vt:lpstr>Slide 9</vt:lpstr>
      <vt:lpstr>I Tim. 4:8  “Om jou liggaam te oefen, het wel 'n bietjie waarde, maar om in toewyding aan God te lewe, het in alle opsigte groot waarde, want dit bevat 'n belofte van lewe, vir nou en die toekoms.”</vt:lpstr>
      <vt:lpstr>Slide 11</vt:lpstr>
      <vt:lpstr>I Kor. 13:3  “Al deel ek al wat ek het aan ander uit, en al gee ek my liggaam prys om my daarop te kan beroem, maar ek het geen liefde nie, baat dit my niks.”</vt:lpstr>
      <vt:lpstr>Slide 13</vt:lpstr>
      <vt:lpstr>“Those feather-bed soldiers who are broken-hearted if fools laugh at them, should blush when they think of those who endured real hardness as good soldiers of Jesus Chrsit.”       C.H. Spurgeon</vt:lpstr>
      <vt:lpstr>Slide 15</vt:lpstr>
      <vt:lpstr>“The world hates me, and there is no love lost between us, for as much as it hates me, so heartily do I hate it.”        M. Luther </vt:lpstr>
      <vt:lpstr>Slide 17</vt:lpstr>
      <vt:lpstr>II Kor. 4:17  “Ons swaarkry in hierdie lewe is maar gering en gaan verby, maar dit loop vir ons uit op 'n heerlikheid wat alles verreweg oortref en wat ewig bly.”</vt:lpstr>
      <vt:lpstr>Slide 19</vt:lpstr>
      <vt:lpstr>Luk. 13:25-27  “As die eienaar van die huis eers opgestaan en die deur toegesluit het, sal julle buite staan en aan die deur begin klop en roep: ‘Here, maak vir ons oop!’ Maar Hy sal julle antwoord: ‘Ek weet nie waar julle vandaan kom nie.’</vt:lpstr>
      <vt:lpstr>Dan sal julle sê: ‘Ons het saam met U geëet en gedrink, en op ons strate het U die mense geleer.’ Maar Hy sal weer vir julle sê: ‘Ek weet nie waar julle vandaan kom nie. Niemand van julle het gedoen wat reg is nie. Maak dat julle van My af wegkom!’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2:11-12  Lyding en regering met Jesus</dc:title>
  <dc:creator>Windows User</dc:creator>
  <cp:lastModifiedBy>Windows User</cp:lastModifiedBy>
  <cp:revision>1</cp:revision>
  <dcterms:created xsi:type="dcterms:W3CDTF">2024-06-13T06:47:56Z</dcterms:created>
  <dcterms:modified xsi:type="dcterms:W3CDTF">2024-06-13T06:52:43Z</dcterms:modified>
</cp:coreProperties>
</file>