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0" autoAdjust="0"/>
    <p:restoredTop sz="94660"/>
  </p:normalViewPr>
  <p:slideViewPr>
    <p:cSldViewPr>
      <p:cViewPr varScale="1">
        <p:scale>
          <a:sx n="111" d="100"/>
          <a:sy n="111" d="100"/>
        </p:scale>
        <p:origin x="-21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B92809-869E-4476-990A-5F3BE1B8F69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92809-869E-4476-990A-5F3BE1B8F69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92809-869E-4476-990A-5F3BE1B8F69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B92809-869E-4476-990A-5F3BE1B8F69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B92809-869E-4476-990A-5F3BE1B8F696}" type="datetimeFigureOut">
              <a:rPr lang="en-US" smtClean="0"/>
              <a:t>6/20/2024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B92809-869E-4476-990A-5F3BE1B8F69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B92809-869E-4476-990A-5F3BE1B8F696}" type="datetimeFigureOut">
              <a:rPr lang="en-US" smtClean="0"/>
              <a:t>6/20/2024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B92809-869E-4476-990A-5F3BE1B8F696}" type="datetimeFigureOut">
              <a:rPr lang="en-US" smtClean="0"/>
              <a:t>6/20/2024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92809-869E-4476-990A-5F3BE1B8F696}" type="datetimeFigureOut">
              <a:rPr lang="en-US" smtClean="0"/>
              <a:t>6/20/2024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92809-869E-4476-990A-5F3BE1B8F69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B92809-869E-4476-990A-5F3BE1B8F696}" type="datetimeFigureOut">
              <a:rPr lang="en-US" smtClean="0"/>
              <a:t>6/20/2024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77F509-E779-43B8-A437-D11BB95DF25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92809-869E-4476-990A-5F3BE1B8F696}" type="datetimeFigureOut">
              <a:rPr lang="en-US" smtClean="0"/>
              <a:t>6/20/2024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7F509-E779-43B8-A437-D11BB95DF25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2:13</a:t>
            </a:r>
            <a:br>
              <a:rPr lang="af-ZA" b="1" u="sng" dirty="0" smtClean="0"/>
            </a:br>
            <a:r>
              <a:rPr lang="af-ZA" b="1" u="sng" dirty="0"/>
              <a:t/>
            </a:r>
            <a:br>
              <a:rPr lang="af-ZA" b="1" u="sng" dirty="0"/>
            </a:br>
            <a:r>
              <a:rPr lang="af-ZA" b="1" dirty="0" smtClean="0"/>
              <a:t>God </a:t>
            </a:r>
            <a:r>
              <a:rPr lang="af-ZA" b="1" dirty="0"/>
              <a:t>se karakter te midde van 'n afvallinge wêreld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2:5</a:t>
            </a:r>
            <a:r>
              <a:rPr lang="af-ZA" b="1" dirty="0" smtClean="0"/>
              <a:t/>
            </a:r>
            <a:br>
              <a:rPr lang="af-ZA" b="1" dirty="0" smtClean="0"/>
            </a:br>
            <a:r>
              <a:rPr lang="af-ZA" b="1" i="1" dirty="0" smtClean="0"/>
              <a:t/>
            </a:r>
            <a:br>
              <a:rPr lang="af-ZA" b="1" i="1" dirty="0" smtClean="0"/>
            </a:br>
            <a:r>
              <a:rPr lang="af-ZA" i="1" dirty="0" smtClean="0"/>
              <a:t>“Dink </a:t>
            </a:r>
            <a:r>
              <a:rPr lang="af-ZA" i="1" dirty="0"/>
              <a:t>daaraan hoe ver julle al agteruitgegaan het. Bekeer julle en doen weer wat julle in die begin gedoen het. Anders, as julle julle nie bekeer nie, kom Ek na julle toe en sal Ek julle lamp van sy plek af wegvat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13:8</a:t>
            </a:r>
            <a:r>
              <a:rPr lang="af-ZA" b="1" i="1" dirty="0" smtClean="0"/>
              <a:t/>
            </a:r>
            <a:br>
              <a:rPr lang="af-ZA" b="1" i="1" dirty="0" smtClean="0"/>
            </a:br>
            <a:r>
              <a:rPr lang="af-ZA" b="1" i="1" dirty="0"/>
              <a:t/>
            </a:r>
            <a:br>
              <a:rPr lang="af-ZA" b="1" i="1" dirty="0"/>
            </a:br>
            <a:r>
              <a:rPr lang="af-ZA" i="1" dirty="0" smtClean="0"/>
              <a:t>“Jesus </a:t>
            </a:r>
            <a:r>
              <a:rPr lang="af-ZA" i="1" dirty="0"/>
              <a:t>Christus is gister en vandag dieselfde en tot in ewigheid.”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40:8</a:t>
            </a:r>
            <a:r>
              <a:rPr lang="af-ZA" b="1" dirty="0" smtClean="0"/>
              <a:t/>
            </a:r>
            <a:br>
              <a:rPr lang="af-ZA" b="1" dirty="0" smtClean="0"/>
            </a:br>
            <a:r>
              <a:rPr lang="af-ZA" b="1" dirty="0"/>
              <a:t/>
            </a:r>
            <a:br>
              <a:rPr lang="af-ZA" b="1" dirty="0"/>
            </a:br>
            <a:r>
              <a:rPr lang="af-ZA" i="1" dirty="0" smtClean="0"/>
              <a:t>“Gras </a:t>
            </a:r>
            <a:r>
              <a:rPr lang="af-ZA" i="1" dirty="0"/>
              <a:t>verdor en blomme verwelk, maar die woord van ons God bly vir ewig</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i="1" dirty="0" smtClean="0"/>
              <a:t/>
            </a:r>
            <a:br>
              <a:rPr lang="af-ZA" b="1" i="1" dirty="0" smtClean="0"/>
            </a:br>
            <a:r>
              <a:rPr lang="af-ZA" b="1" i="1" dirty="0"/>
              <a:t/>
            </a:r>
            <a:br>
              <a:rPr lang="af-ZA" b="1" i="1" dirty="0"/>
            </a:br>
            <a:r>
              <a:rPr lang="af-ZA" i="1" dirty="0" smtClean="0"/>
              <a:t>“Ek </a:t>
            </a:r>
            <a:r>
              <a:rPr lang="af-ZA" i="1" dirty="0"/>
              <a:t>het my voorgeneem om met julle oor niks anders te praat nie as oor Jesus as die Christus, en wel oor Hom as die gekruisigde.”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11:3-4</a:t>
            </a:r>
            <a:r>
              <a:rPr lang="af-ZA" b="1" dirty="0" smtClean="0"/>
              <a:t/>
            </a:r>
            <a:br>
              <a:rPr lang="af-ZA" b="1" dirty="0" smtClean="0"/>
            </a:br>
            <a:r>
              <a:rPr lang="af-ZA" b="1" dirty="0"/>
              <a:t/>
            </a:r>
            <a:br>
              <a:rPr lang="af-ZA" b="1" dirty="0"/>
            </a:br>
            <a:r>
              <a:rPr lang="af-ZA" i="1" dirty="0" smtClean="0"/>
              <a:t>“Maar </a:t>
            </a:r>
            <a:r>
              <a:rPr lang="af-ZA" i="1" dirty="0"/>
              <a:t>ek is bang dat julle gedagtes weggelei sal word van die onverdeelde en suiwere toewyding aan Christus, net soos Eva verlei is deur die listigheid van die slang.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Ek sê dit omdat julle so maklik daarmee genoeë neem as iemand 'n ander Jesus kom verkondig as wat ons verkondig het, en julle neem net so maklik 'n ander gees en 'n ander evangelie aan as dié wat julle van ons ontvang het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18:6-8</a:t>
            </a:r>
            <a:r>
              <a:rPr lang="af-ZA" b="1" i="1" dirty="0" smtClean="0"/>
              <a:t/>
            </a:r>
            <a:br>
              <a:rPr lang="af-ZA" b="1" i="1" dirty="0" smtClean="0"/>
            </a:br>
            <a:r>
              <a:rPr lang="af-ZA" i="1" dirty="0" smtClean="0"/>
              <a:t>Toe </a:t>
            </a:r>
            <a:r>
              <a:rPr lang="af-ZA" i="1" dirty="0"/>
              <a:t>sê die Here: “Hoor wat sê die onregverdige regter. Sal God dan nie aan sy uitverkorenes, wat dag en nag tot Hom roep, reg doen nie? Sal Hy hulle lank laat wag? Ek sê vir julle: Hy sal hulle help, en gou ook!</a:t>
            </a:r>
            <a:br>
              <a:rPr lang="af-ZA" i="1" dirty="0"/>
            </a:br>
            <a:r>
              <a:rPr lang="af-ZA" i="1" dirty="0"/>
              <a:t>“Maar sal die Seun van die mens by sy koms nog geloof op die aarde vind?”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3:15-16</a:t>
            </a:r>
            <a:r>
              <a:rPr lang="af-ZA" b="1" i="1" dirty="0" smtClean="0"/>
              <a:t/>
            </a:r>
            <a:br>
              <a:rPr lang="af-ZA" b="1" i="1" dirty="0" smtClean="0"/>
            </a:br>
            <a:r>
              <a:rPr lang="af-ZA" b="1" i="1" dirty="0"/>
              <a:t/>
            </a:r>
            <a:br>
              <a:rPr lang="af-ZA" b="1" i="1" dirty="0"/>
            </a:br>
            <a:r>
              <a:rPr lang="af-ZA" i="1" dirty="0" smtClean="0"/>
              <a:t>“Ek </a:t>
            </a:r>
            <a:r>
              <a:rPr lang="af-ZA" i="1" dirty="0"/>
              <a:t>weet alles wat julle doen. Ek weet dat julle nie koud is nie, en ook nie warm nie. As julle tog maar koud of warm was! Maar nou, omdat julle lou is, nie warm nie en ook nie koud nie, gaan Ek julle uit my mond uitspoeg.”</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73</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II Tim. 2:13  God se karakter te midde van 'n afvallinge wêreld </vt:lpstr>
      <vt:lpstr>Slide 2</vt:lpstr>
      <vt:lpstr>I Kor. 2:2  “Ek het my voorgeneem om met julle oor niks anders te praat nie as oor Jesus as die Christus, en wel oor Hom as die gekruisigde.”</vt:lpstr>
      <vt:lpstr>Slide 4</vt:lpstr>
      <vt:lpstr>II Kor. 11:3-4  “Maar ek is bang dat julle gedagtes weggelei sal word van die onverdeelde en suiwere toewyding aan Christus, net soos Eva verlei is deur die listigheid van die slang. </vt:lpstr>
      <vt:lpstr>Ek sê dit omdat julle so maklik daarmee genoeë neem as iemand 'n ander Jesus kom verkondig as wat ons verkondig het, en julle neem net so maklik 'n ander gees en 'n ander evangelie aan as dié wat julle van ons ontvang het.”</vt:lpstr>
      <vt:lpstr>Slide 7</vt:lpstr>
      <vt:lpstr>Luk. 18:6-8 Toe sê die Here: “Hoor wat sê die onregverdige regter. Sal God dan nie aan sy uitverkorenes, wat dag en nag tot Hom roep, reg doen nie? Sal Hy hulle lank laat wag? Ek sê vir julle: Hy sal hulle help, en gou ook! “Maar sal die Seun van die mens by sy koms nog geloof op die aarde vind?”</vt:lpstr>
      <vt:lpstr>Open. 3:15-16  “Ek weet alles wat julle doen. Ek weet dat julle nie koud is nie, en ook nie warm nie. As julle tog maar koud of warm was! Maar nou, omdat julle lou is, nie warm nie en ook nie koud nie, gaan Ek julle uit my mond uitspoeg.”</vt:lpstr>
      <vt:lpstr>Open. 2:5  “Dink daaraan hoe ver julle al agteruitgegaan het. Bekeer julle en doen weer wat julle in die begin gedoen het. Anders, as julle julle nie bekeer nie, kom Ek na julle toe en sal Ek julle lamp van sy plek af wegvat!”</vt:lpstr>
      <vt:lpstr>Slide 11</vt:lpstr>
      <vt:lpstr>Hebr. 13:8  “Jesus Christus is gister en vandag dieselfde en tot in ewigheid.”</vt:lpstr>
      <vt:lpstr>Jes. 40:8  “Gras verdor en blomme verwelk, maar die woord van ons God bly vir ewig.”</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2:13  God se karakter te midde van 'n afvallinge wêreld </dc:title>
  <dc:creator>Windows User</dc:creator>
  <cp:lastModifiedBy>Windows User</cp:lastModifiedBy>
  <cp:revision>1</cp:revision>
  <dcterms:created xsi:type="dcterms:W3CDTF">2024-06-20T06:14:07Z</dcterms:created>
  <dcterms:modified xsi:type="dcterms:W3CDTF">2024-06-20T06:17:23Z</dcterms:modified>
</cp:coreProperties>
</file>