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11" d="100"/>
          <a:sy n="111"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0510E2-A22A-4B58-963E-9223930D35F2}"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0510E2-A22A-4B58-963E-9223930D35F2}"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0510E2-A22A-4B58-963E-9223930D35F2}"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0510E2-A22A-4B58-963E-9223930D35F2}"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0510E2-A22A-4B58-963E-9223930D35F2}" type="datetimeFigureOut">
              <a:rPr lang="en-US" smtClean="0"/>
              <a:t>6/27/2024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0510E2-A22A-4B58-963E-9223930D35F2}" type="datetimeFigureOut">
              <a:rPr lang="en-US" smtClean="0"/>
              <a:t>6/27/2024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0510E2-A22A-4B58-963E-9223930D35F2}" type="datetimeFigureOut">
              <a:rPr lang="en-US" smtClean="0"/>
              <a:t>6/27/2024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0510E2-A22A-4B58-963E-9223930D35F2}" type="datetimeFigureOut">
              <a:rPr lang="en-US" smtClean="0"/>
              <a:t>6/27/2024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0510E2-A22A-4B58-963E-9223930D35F2}" type="datetimeFigureOut">
              <a:rPr lang="en-US" smtClean="0"/>
              <a:t>6/27/2024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0510E2-A22A-4B58-963E-9223930D35F2}" type="datetimeFigureOut">
              <a:rPr lang="en-US" smtClean="0"/>
              <a:t>6/27/2024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0510E2-A22A-4B58-963E-9223930D35F2}" type="datetimeFigureOut">
              <a:rPr lang="en-US" smtClean="0"/>
              <a:t>6/27/2024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6D2BD6-9BFE-40DF-88B7-CA6BED809D2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0510E2-A22A-4B58-963E-9223930D35F2}" type="datetimeFigureOut">
              <a:rPr lang="en-US" smtClean="0"/>
              <a:t>6/27/2024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D2BD6-9BFE-40DF-88B7-CA6BED809D2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2:14-19</a:t>
            </a:r>
            <a:br>
              <a:rPr lang="af-ZA" b="1" u="sng" dirty="0" smtClean="0"/>
            </a:br>
            <a:r>
              <a:rPr lang="af-ZA" b="1" u="sng" dirty="0"/>
              <a:t/>
            </a:r>
            <a:br>
              <a:rPr lang="af-ZA" b="1" u="sng" dirty="0"/>
            </a:br>
            <a:r>
              <a:rPr lang="af-ZA" b="1" dirty="0" smtClean="0"/>
              <a:t>Die </a:t>
            </a:r>
            <a:r>
              <a:rPr lang="af-ZA" b="1" dirty="0"/>
              <a:t>gevaar van dwalings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r>
              <a:rPr lang="af-ZA" i="1" dirty="0" smtClean="0"/>
              <a:t>“</a:t>
            </a:r>
            <a:r>
              <a:rPr lang="af-ZA" i="1" dirty="0"/>
              <a:t>My feelings are not </a:t>
            </a:r>
            <a:r>
              <a:rPr lang="af-ZA" i="1" dirty="0" smtClean="0"/>
              <a:t>God.</a:t>
            </a:r>
            <a:br>
              <a:rPr lang="af-ZA" i="1" dirty="0" smtClean="0"/>
            </a:br>
            <a:r>
              <a:rPr lang="af-ZA" i="1" dirty="0"/>
              <a:t>	</a:t>
            </a:r>
            <a:r>
              <a:rPr lang="af-ZA" b="1" i="1" dirty="0" smtClean="0"/>
              <a:t>God </a:t>
            </a:r>
            <a:r>
              <a:rPr lang="af-ZA" b="1" i="1" dirty="0"/>
              <a:t>is God.</a:t>
            </a:r>
            <a:r>
              <a:rPr lang="en-US" dirty="0"/>
              <a:t/>
            </a:r>
            <a:br>
              <a:rPr lang="en-US" dirty="0"/>
            </a:br>
            <a:r>
              <a:rPr lang="af-ZA" i="1" dirty="0" smtClean="0"/>
              <a:t>My </a:t>
            </a:r>
            <a:r>
              <a:rPr lang="af-ZA" i="1" dirty="0"/>
              <a:t>feelings do not define truth. </a:t>
            </a:r>
            <a:r>
              <a:rPr lang="af-ZA" i="1" dirty="0" smtClean="0"/>
              <a:t/>
            </a:r>
            <a:br>
              <a:rPr lang="af-ZA" i="1" dirty="0" smtClean="0"/>
            </a:br>
            <a:r>
              <a:rPr lang="af-ZA" i="1" dirty="0"/>
              <a:t>	</a:t>
            </a:r>
            <a:r>
              <a:rPr lang="af-ZA" b="1" i="1" dirty="0" smtClean="0"/>
              <a:t>God’s </a:t>
            </a:r>
            <a:r>
              <a:rPr lang="af-ZA" b="1" i="1" dirty="0"/>
              <a:t>word defines truth</a:t>
            </a:r>
            <a:r>
              <a:rPr lang="af-ZA" i="1" dirty="0"/>
              <a:t>.</a:t>
            </a:r>
            <a:r>
              <a:rPr lang="en-US" dirty="0"/>
              <a:t/>
            </a:r>
            <a:br>
              <a:rPr lang="en-US" dirty="0"/>
            </a:br>
            <a:r>
              <a:rPr lang="af-ZA" i="1" dirty="0" smtClean="0"/>
              <a:t>My </a:t>
            </a:r>
            <a:r>
              <a:rPr lang="af-ZA" i="1" dirty="0"/>
              <a:t>feelings are echoes and responses to what my </a:t>
            </a:r>
            <a:r>
              <a:rPr lang="af-ZA" i="1" dirty="0" smtClean="0"/>
              <a:t>mind perceives</a:t>
            </a:r>
            <a:r>
              <a:rPr lang="af-ZA" i="1" dirty="0"/>
              <a:t>.</a:t>
            </a:r>
            <a:r>
              <a:rPr lang="en-US" dirty="0"/>
              <a:t/>
            </a:r>
            <a:br>
              <a:rPr lang="en-US" dirty="0"/>
            </a:br>
            <a:r>
              <a:rPr lang="af-ZA" i="1" dirty="0"/>
              <a:t>And sometimes – many times – my feelings are out of sync with the truth.</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r>
              <a:rPr lang="af-ZA" i="1" dirty="0"/>
              <a:t>When that happens – and is happens every day in some measure – I try to bend the truth to justify my imperfect feelings, but rather, I plead with God: </a:t>
            </a:r>
            <a:r>
              <a:rPr lang="af-ZA" b="1" i="1" dirty="0"/>
              <a:t>Purify my perceptions of your truth and transform my feelings so that they are in sync with the truth</a:t>
            </a:r>
            <a:r>
              <a:rPr lang="af-ZA" b="1" i="1" dirty="0" smtClean="0"/>
              <a:t>.”</a:t>
            </a:r>
            <a:r>
              <a:rPr lang="af-ZA" i="1" dirty="0" smtClean="0"/>
              <a:t/>
            </a:r>
            <a:br>
              <a:rPr lang="af-ZA" i="1" dirty="0" smtClean="0"/>
            </a:br>
            <a:r>
              <a:rPr lang="af-ZA" i="1" dirty="0"/>
              <a:t/>
            </a:r>
            <a:br>
              <a:rPr lang="af-ZA" i="1" dirty="0"/>
            </a:br>
            <a:r>
              <a:rPr lang="af-ZA" b="1" i="1" dirty="0" smtClean="0"/>
              <a:t>						</a:t>
            </a:r>
            <a:r>
              <a:rPr lang="af-ZA" b="1" dirty="0" smtClean="0">
                <a:solidFill>
                  <a:srgbClr val="7030A0"/>
                </a:solidFill>
              </a:rPr>
              <a:t>John </a:t>
            </a:r>
            <a:r>
              <a:rPr lang="af-ZA" b="1" dirty="0">
                <a:solidFill>
                  <a:srgbClr val="7030A0"/>
                </a:solidFill>
              </a:rPr>
              <a:t>Piper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1:20	</a:t>
            </a:r>
            <a:r>
              <a:rPr lang="af-ZA" b="1" i="1" dirty="0" smtClean="0"/>
              <a:t/>
            </a:r>
            <a:br>
              <a:rPr lang="af-ZA" b="1" i="1" dirty="0" smtClean="0"/>
            </a:br>
            <a:r>
              <a:rPr lang="af-ZA" b="1" i="1" dirty="0"/>
              <a:t/>
            </a:r>
            <a:br>
              <a:rPr lang="af-ZA" b="1" i="1" dirty="0"/>
            </a:br>
            <a:r>
              <a:rPr lang="af-ZA" i="1" dirty="0" smtClean="0"/>
              <a:t>“</a:t>
            </a:r>
            <a:r>
              <a:rPr lang="af-ZA" i="1" dirty="0"/>
              <a:t>Dit is my vurige verlange, en daarna sien ek uit, dat ek niks sal doen waaroor ek my sal hoef te skaam nie.”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3:18-19</a:t>
            </a:r>
            <a:r>
              <a:rPr lang="af-ZA" b="1" i="1" dirty="0" smtClean="0"/>
              <a:t/>
            </a:r>
            <a:br>
              <a:rPr lang="af-ZA" b="1" i="1" dirty="0" smtClean="0"/>
            </a:br>
            <a:r>
              <a:rPr lang="af-ZA" b="1" i="1" dirty="0"/>
              <a:t/>
            </a:r>
            <a:br>
              <a:rPr lang="af-ZA" b="1" i="1" dirty="0"/>
            </a:br>
            <a:r>
              <a:rPr lang="af-ZA" i="1" dirty="0" smtClean="0"/>
              <a:t>“Ek </a:t>
            </a:r>
            <a:r>
              <a:rPr lang="af-ZA" i="1" dirty="0"/>
              <a:t>het dikwels vir julle gesê en tot my verdriet moet ek dit nou herhaal: Daar is baie wat as vyande van die kruis van Christus lewe. Die verderf is hulle einde; die maag is hulle god; hulle skande is hulle trots; hulle is aardsgesind.”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a:t>
            </a:r>
            <a:r>
              <a:rPr lang="af-ZA" b="1" dirty="0" smtClean="0">
                <a:solidFill>
                  <a:srgbClr val="00B050"/>
                </a:solidFill>
              </a:rPr>
              <a:t>22:18-19</a:t>
            </a:r>
            <a:r>
              <a:rPr lang="af-ZA" b="1" i="1" dirty="0" smtClean="0"/>
              <a:t/>
            </a:r>
            <a:br>
              <a:rPr lang="af-ZA" b="1" i="1" dirty="0" smtClean="0"/>
            </a:br>
            <a:r>
              <a:rPr lang="af-ZA" i="1" dirty="0" smtClean="0"/>
              <a:t>“Ek </a:t>
            </a:r>
            <a:r>
              <a:rPr lang="af-ZA" i="1" dirty="0"/>
              <a:t>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Sola </a:t>
            </a:r>
            <a:r>
              <a:rPr lang="af-ZA" b="1" dirty="0" smtClean="0"/>
              <a:t>Skriptura!</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is one thing to genuinely repent of a sin and to have the assurance of God’s forgiveness. It is a different thing entirely to twist God’s Word in an efford to justify the sin</a:t>
            </a:r>
            <a:r>
              <a:rPr lang="af-ZA" i="1" dirty="0" smtClean="0"/>
              <a:t>.”</a:t>
            </a:r>
            <a:r>
              <a:rPr lang="af-ZA" i="1" dirty="0"/>
              <a:t/>
            </a:r>
            <a:br>
              <a:rPr lang="af-ZA" i="1" dirty="0"/>
            </a:br>
            <a:r>
              <a:rPr lang="af-ZA" i="1" dirty="0" smtClean="0"/>
              <a:t/>
            </a:r>
            <a:br>
              <a:rPr lang="af-ZA" i="1" dirty="0" smtClean="0"/>
            </a:br>
            <a:r>
              <a:rPr lang="af-ZA" i="1" dirty="0"/>
              <a:t>	</a:t>
            </a:r>
            <a:r>
              <a:rPr lang="af-ZA" i="1" dirty="0" smtClean="0"/>
              <a:t>				</a:t>
            </a:r>
            <a:r>
              <a:rPr lang="af-ZA" b="1" dirty="0" smtClean="0">
                <a:solidFill>
                  <a:srgbClr val="7030A0"/>
                </a:solidFill>
              </a:rPr>
              <a:t>John MacAthur</a:t>
            </a:r>
            <a:r>
              <a:rPr lang="af-ZA" i="1"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4:11</a:t>
            </a:r>
            <a:r>
              <a:rPr lang="af-ZA" b="1" dirty="0" smtClean="0"/>
              <a:t/>
            </a:r>
            <a:br>
              <a:rPr lang="af-ZA" b="1" dirty="0" smtClean="0"/>
            </a:br>
            <a:r>
              <a:rPr lang="af-ZA" b="1" dirty="0"/>
              <a:t/>
            </a:r>
            <a:br>
              <a:rPr lang="af-ZA" b="1" dirty="0"/>
            </a:br>
            <a:r>
              <a:rPr lang="af-ZA" i="1" dirty="0" smtClean="0"/>
              <a:t>“Geliefdes</a:t>
            </a:r>
            <a:r>
              <a:rPr lang="af-ZA" i="1" dirty="0"/>
              <a:t>, moenie enigeen glo wat sê dat hy die Gees van God het nie, want daar is nou reeds baie vals profete in die wêreld, maar ondersoek elkeen, ondersoek of sy gees van God afkomstig 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4:5</a:t>
            </a:r>
            <a:r>
              <a:rPr lang="af-ZA" b="1" i="1" dirty="0" smtClean="0"/>
              <a:t/>
            </a:r>
            <a:br>
              <a:rPr lang="af-ZA" b="1" i="1" dirty="0" smtClean="0"/>
            </a:br>
            <a:r>
              <a:rPr lang="af-ZA" b="1" i="1" dirty="0"/>
              <a:t/>
            </a:r>
            <a:br>
              <a:rPr lang="af-ZA" b="1" i="1" dirty="0"/>
            </a:br>
            <a:r>
              <a:rPr lang="af-ZA" i="1" dirty="0" smtClean="0"/>
              <a:t>“Hulle </a:t>
            </a:r>
            <a:r>
              <a:rPr lang="af-ZA" i="1" dirty="0"/>
              <a:t>behoort aan die wêreld, en wat hulle sê, is dus van die wêreld afkomstig, en die wêreld luister na hulle</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17:17</a:t>
            </a:r>
            <a:r>
              <a:rPr lang="af-ZA" b="1" dirty="0" smtClean="0"/>
              <a:t/>
            </a:r>
            <a:br>
              <a:rPr lang="af-ZA" b="1" dirty="0" smtClean="0"/>
            </a:br>
            <a:r>
              <a:rPr lang="af-ZA" b="1" dirty="0"/>
              <a:t/>
            </a:r>
            <a:br>
              <a:rPr lang="af-ZA" b="1" dirty="0"/>
            </a:br>
            <a:r>
              <a:rPr lang="af-ZA" i="1" dirty="0" smtClean="0"/>
              <a:t>“Laat </a:t>
            </a:r>
            <a:r>
              <a:rPr lang="af-ZA" i="1" dirty="0"/>
              <a:t>hulle aan U toegewy wees deur die waarheid. U woord is die waarheid.”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14:6</a:t>
            </a:r>
            <a:r>
              <a:rPr lang="af-ZA" b="1" i="1" dirty="0" smtClean="0"/>
              <a:t/>
            </a:r>
            <a:br>
              <a:rPr lang="af-ZA" b="1" i="1" dirty="0" smtClean="0"/>
            </a:br>
            <a:r>
              <a:rPr lang="af-ZA" b="1" i="1" dirty="0"/>
              <a:t/>
            </a:r>
            <a:br>
              <a:rPr lang="af-ZA" b="1" i="1" dirty="0"/>
            </a:br>
            <a:r>
              <a:rPr lang="af-ZA" i="1" dirty="0" smtClean="0"/>
              <a:t>“Ek </a:t>
            </a:r>
            <a:r>
              <a:rPr lang="af-ZA" i="1" dirty="0"/>
              <a:t>is die weg en die waarheid en die lewe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14:17</a:t>
            </a:r>
            <a:r>
              <a:rPr lang="af-ZA" b="1" i="1" dirty="0" smtClean="0"/>
              <a:t/>
            </a:r>
            <a:br>
              <a:rPr lang="af-ZA" b="1" i="1" dirty="0" smtClean="0"/>
            </a:br>
            <a:r>
              <a:rPr lang="af-ZA" b="1" i="1" dirty="0"/>
              <a:t/>
            </a:r>
            <a:br>
              <a:rPr lang="af-ZA" b="1" i="1" dirty="0"/>
            </a:br>
            <a:r>
              <a:rPr lang="af-ZA" i="1" dirty="0" smtClean="0"/>
              <a:t>“die </a:t>
            </a:r>
            <a:r>
              <a:rPr lang="af-ZA" i="1" dirty="0"/>
              <a:t>Gees van die waarheid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Pet. </a:t>
            </a:r>
            <a:r>
              <a:rPr lang="af-ZA" b="1" dirty="0" smtClean="0">
                <a:solidFill>
                  <a:srgbClr val="00B050"/>
                </a:solidFill>
              </a:rPr>
              <a:t>2:1-2</a:t>
            </a:r>
            <a:r>
              <a:rPr lang="af-ZA" b="1" i="1" dirty="0" smtClean="0"/>
              <a:t/>
            </a:r>
            <a:br>
              <a:rPr lang="af-ZA" b="1" i="1" dirty="0" smtClean="0"/>
            </a:br>
            <a:r>
              <a:rPr lang="af-ZA" i="1" dirty="0" smtClean="0"/>
              <a:t>“Maar </a:t>
            </a:r>
            <a:r>
              <a:rPr lang="af-ZA" i="1" dirty="0"/>
              <a:t>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kwaadpraat van die Weg van die waarheid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20:28-30</a:t>
            </a:r>
            <a:r>
              <a:rPr lang="af-ZA" b="1" i="1" dirty="0" smtClean="0"/>
              <a:t/>
            </a:r>
            <a:br>
              <a:rPr lang="af-ZA" b="1" i="1" dirty="0" smtClean="0"/>
            </a:br>
            <a:r>
              <a:rPr lang="af-ZA" b="1" i="1" dirty="0"/>
              <a:t/>
            </a:r>
            <a:br>
              <a:rPr lang="af-ZA" b="1" i="1" dirty="0"/>
            </a:br>
            <a:r>
              <a:rPr lang="af-ZA" i="1" dirty="0" smtClean="0"/>
              <a:t>“Pas </a:t>
            </a:r>
            <a:r>
              <a:rPr lang="af-ZA" i="1" dirty="0"/>
              <a:t>julle self op en die hele kudde wat die Heilige Gees onder julle sorg gestel het. Soos wagters 'n kudde versorg, so moet julle die gemeente van God versorg wat Hy vir Hom verkry het deur die bloed van sy eie Seun.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Ek weet dat daar ná my vertrek wrede wolwe onder julle sal indring, en hulle sal die kudde nie ontsien nie. Ja, uit julle eie geledere sal daar mense na vore kom wat met leuens die gelowiges agter hulle aan sal probeer verlei. Wees waaksaam.”</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188</Words>
  <Application>Microsoft Office PowerPoint</Application>
  <PresentationFormat>On-screen Show (4:3)</PresentationFormat>
  <Paragraphs>16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II Tim. 2:14-19  Die gevaar van dwalings</vt:lpstr>
      <vt:lpstr>Slide 2</vt:lpstr>
      <vt:lpstr>Joh. 17:17  “Laat hulle aan U toegewy wees deur die waarheid. U woord is die waarheid.”</vt:lpstr>
      <vt:lpstr>Joh. 14:6  “Ek is die weg en die waarheid en die lewe.”</vt:lpstr>
      <vt:lpstr>Joh. 14:17  “die Gees van die waarheid.”</vt:lpstr>
      <vt:lpstr>Slide 6</vt:lpstr>
      <vt:lpstr>II Pet. 2:1-2 “Maar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kwaadpraat van die Weg van die waarheid.”</vt:lpstr>
      <vt:lpstr>Hand. 20:28-30  “Pas julle self op en die hele kudde wat die Heilige Gees onder julle sorg gestel het. Soos wagters 'n kudde versorg, so moet julle die gemeente van God versorg wat Hy vir Hom verkry het deur die bloed van sy eie Seun.</vt:lpstr>
      <vt:lpstr>Ek weet dat daar ná my vertrek wrede wolwe onder julle sal indring, en hulle sal die kudde nie ontsien nie. Ja, uit julle eie geledere sal daar mense na vore kom wat met leuens die gelowiges agter hulle aan sal probeer verlei. Wees waaksaam.”</vt:lpstr>
      <vt:lpstr>Slide 10</vt:lpstr>
      <vt:lpstr>“My feelings are not God.  God is God. My feelings do not define truth.   God’s word defines truth. My feelings are echoes and responses to what my mind perceives. And sometimes – many times – my feelings are out of sync with the truth.</vt:lpstr>
      <vt:lpstr>When that happens – and is happens every day in some measure – I try to bend the truth to justify my imperfect feelings, but rather, I plead with God: Purify my perceptions of your truth and transform my feelings so that they are in sync with the truth.”        John Piper</vt:lpstr>
      <vt:lpstr>Slide 13</vt:lpstr>
      <vt:lpstr>Fil. 1:20   “Dit is my vurige verlange, en daarna sien ek uit, dat ek niks sal doen waaroor ek my sal hoef te skaam nie.”</vt:lpstr>
      <vt:lpstr>Fil. 3:18-19  “Ek het dikwels vir julle gesê en tot my verdriet moet ek dit nou herhaal: Daar is baie wat as vyande van die kruis van Christus lewe. Die verderf is hulle einde; die maag is hulle god; hulle skande is hulle trots; hulle is aardsgesind.”</vt:lpstr>
      <vt:lpstr>Open. 22:18-19 “Ek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vt:lpstr>
      <vt:lpstr>Slide 17</vt:lpstr>
      <vt:lpstr>Sola Skriptura!</vt:lpstr>
      <vt:lpstr>“It is one thing to genuinely repent of a sin and to have the assurance of God’s forgiveness. It is a different thing entirely to twist God’s Word in an efford to justify the sin.”       John MacAthur </vt:lpstr>
      <vt:lpstr>Slide 20</vt:lpstr>
      <vt:lpstr>I Joh. 4:11  “Geliefdes, moenie enigeen glo wat sê dat hy die Gees van God het nie, want daar is nou reeds baie vals profete in die wêreld, maar ondersoek elkeen, ondersoek of sy gees van God afkomstig is.”</vt:lpstr>
      <vt:lpstr>I Joh. 4:5  “Hulle behoort aan die wêreld, en wat hulle sê, is dus van die wêreld afkomstig, en die wêreld luister na hulle.”</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2:14-19  Die gevaar van dwalings</dc:title>
  <dc:creator>Windows User</dc:creator>
  <cp:lastModifiedBy>Windows User</cp:lastModifiedBy>
  <cp:revision>1</cp:revision>
  <dcterms:created xsi:type="dcterms:W3CDTF">2024-06-27T06:30:16Z</dcterms:created>
  <dcterms:modified xsi:type="dcterms:W3CDTF">2024-06-27T06:38:42Z</dcterms:modified>
</cp:coreProperties>
</file>