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8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262" autoAdjust="0"/>
    <p:restoredTop sz="94660"/>
  </p:normalViewPr>
  <p:slideViewPr>
    <p:cSldViewPr>
      <p:cViewPr varScale="1">
        <p:scale>
          <a:sx n="111" d="100"/>
          <a:sy n="111" d="100"/>
        </p:scale>
        <p:origin x="-206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ACA531-D522-4F03-B4AE-9737501A4B56}" type="datetimeFigureOut">
              <a:rPr lang="en-US" smtClean="0"/>
              <a:pPr/>
              <a:t>7/2/2024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ACA531-D522-4F03-B4AE-9737501A4B56}" type="datetimeFigureOut">
              <a:rPr lang="en-US" smtClean="0"/>
              <a:pPr/>
              <a:t>7/2/2024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ACA531-D522-4F03-B4AE-9737501A4B56}" type="datetimeFigureOut">
              <a:rPr lang="en-US" smtClean="0"/>
              <a:pPr/>
              <a:t>7/2/2024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ACA531-D522-4F03-B4AE-9737501A4B56}" type="datetimeFigureOut">
              <a:rPr lang="en-US" smtClean="0"/>
              <a:pPr/>
              <a:t>7/2/2024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ACA531-D522-4F03-B4AE-9737501A4B56}" type="datetimeFigureOut">
              <a:rPr lang="en-US" smtClean="0"/>
              <a:pPr/>
              <a:t>7/2/2024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ACA531-D522-4F03-B4AE-9737501A4B56}" type="datetimeFigureOut">
              <a:rPr lang="en-US" smtClean="0"/>
              <a:pPr/>
              <a:t>7/2/2024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ACA531-D522-4F03-B4AE-9737501A4B56}" type="datetimeFigureOut">
              <a:rPr lang="en-US" smtClean="0"/>
              <a:pPr/>
              <a:t>7/2/2024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ACA531-D522-4F03-B4AE-9737501A4B56}" type="datetimeFigureOut">
              <a:rPr lang="en-US" smtClean="0"/>
              <a:pPr/>
              <a:t>7/2/2024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ACA531-D522-4F03-B4AE-9737501A4B56}" type="datetimeFigureOut">
              <a:rPr lang="en-US" smtClean="0"/>
              <a:pPr/>
              <a:t>7/2/2024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ACA531-D522-4F03-B4AE-9737501A4B56}" type="datetimeFigureOut">
              <a:rPr lang="en-US" smtClean="0"/>
              <a:pPr/>
              <a:t>7/2/2024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ACA531-D522-4F03-B4AE-9737501A4B56}" type="datetimeFigureOut">
              <a:rPr lang="en-US" smtClean="0"/>
              <a:pPr/>
              <a:t>7/2/2024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4394D7F-E6C2-4561-BB71-F213C1CD73D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ACA531-D522-4F03-B4AE-9737501A4B56}" type="datetimeFigureOut">
              <a:rPr lang="en-US" smtClean="0"/>
              <a:pPr/>
              <a:t>7/2/2024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394D7F-E6C2-4561-BB71-F213C1CD73D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2:15</a:t>
            </a:r>
            <a:r>
              <a:rPr lang="af-ZA" b="1" dirty="0"/>
              <a:t>	</a:t>
            </a:r>
            <a:r>
              <a:rPr lang="af-ZA" b="1" dirty="0" smtClean="0"/>
              <a:t/>
            </a:r>
            <a:br>
              <a:rPr lang="af-ZA" b="1" dirty="0" smtClean="0"/>
            </a:br>
            <a:r>
              <a:rPr lang="af-ZA" b="1" dirty="0" smtClean="0"/>
              <a:t/>
            </a:r>
            <a:br>
              <a:rPr lang="af-ZA" b="1" dirty="0" smtClean="0"/>
            </a:br>
            <a:r>
              <a:rPr lang="af-ZA" b="1" dirty="0" smtClean="0"/>
              <a:t>Sny </a:t>
            </a:r>
            <a:r>
              <a:rPr lang="af-ZA" b="1" dirty="0"/>
              <a:t>die Woord </a:t>
            </a:r>
            <a:r>
              <a:rPr lang="af-ZA" b="1" dirty="0" smtClean="0"/>
              <a:t>reguit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Kor. </a:t>
            </a:r>
            <a:r>
              <a:rPr lang="af-ZA" b="1" dirty="0" smtClean="0">
                <a:solidFill>
                  <a:srgbClr val="00B050"/>
                </a:solidFill>
              </a:rPr>
              <a:t>13:5</a:t>
            </a:r>
            <a:r>
              <a:rPr lang="af-ZA" b="1" i="1" dirty="0" smtClean="0"/>
              <a:t/>
            </a:r>
            <a:br>
              <a:rPr lang="af-ZA" b="1" i="1" dirty="0" smtClean="0"/>
            </a:br>
            <a:r>
              <a:rPr lang="af-ZA" b="1" i="1" dirty="0"/>
              <a:t/>
            </a:r>
            <a:br>
              <a:rPr lang="af-ZA" b="1" i="1" dirty="0"/>
            </a:br>
            <a:r>
              <a:rPr lang="af-ZA" i="1" dirty="0" smtClean="0"/>
              <a:t>“Stel </a:t>
            </a:r>
            <a:r>
              <a:rPr lang="af-ZA" i="1" dirty="0"/>
              <a:t>julleself op die proef en ondersoek julleself of julle in die geloof lewe. Besef julle dan nie self dat Christus Jesus in julle is nie? So nie, het julle die toets nie deurstaan nie</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3:12</a:t>
            </a:r>
            <a:r>
              <a:rPr lang="af-ZA" b="1" dirty="0" smtClean="0"/>
              <a:t/>
            </a:r>
            <a:br>
              <a:rPr lang="af-ZA" b="1" dirty="0" smtClean="0"/>
            </a:br>
            <a:r>
              <a:rPr lang="af-ZA" b="1" i="1" dirty="0" smtClean="0"/>
              <a:t/>
            </a:r>
            <a:br>
              <a:rPr lang="af-ZA" b="1" i="1" dirty="0" smtClean="0"/>
            </a:br>
            <a:r>
              <a:rPr lang="af-ZA" i="1" dirty="0" smtClean="0"/>
              <a:t>“Almal </a:t>
            </a:r>
            <a:r>
              <a:rPr lang="af-ZA" i="1" dirty="0"/>
              <a:t>het afgedwaal, almal het ontaard. Daar is nie een wat goed doen nie, selfs nie een nie.”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1:17</a:t>
            </a:r>
            <a:r>
              <a:rPr lang="af-ZA" b="1" i="1" dirty="0" smtClean="0"/>
              <a:t/>
            </a:r>
            <a:br>
              <a:rPr lang="af-ZA" b="1" i="1" dirty="0" smtClean="0"/>
            </a:br>
            <a:r>
              <a:rPr lang="af-ZA" b="1" i="1" dirty="0"/>
              <a:t/>
            </a:r>
            <a:br>
              <a:rPr lang="af-ZA" b="1" i="1" dirty="0"/>
            </a:br>
            <a:r>
              <a:rPr lang="af-ZA" i="1" dirty="0" smtClean="0"/>
              <a:t>“Elkeen </a:t>
            </a:r>
            <a:r>
              <a:rPr lang="af-ZA" i="1" dirty="0"/>
              <a:t>wat deur God vrygespreek is omdat hy glo, sal lewe.”</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12:14</a:t>
            </a:r>
            <a:r>
              <a:rPr lang="af-ZA" b="1" i="1" dirty="0" smtClean="0"/>
              <a:t/>
            </a:r>
            <a:br>
              <a:rPr lang="af-ZA" b="1" i="1" dirty="0" smtClean="0"/>
            </a:br>
            <a:r>
              <a:rPr lang="af-ZA" b="1" i="1" dirty="0"/>
              <a:t/>
            </a:r>
            <a:br>
              <a:rPr lang="af-ZA" b="1" i="1" dirty="0"/>
            </a:br>
            <a:r>
              <a:rPr lang="af-ZA" i="1" dirty="0" smtClean="0"/>
              <a:t>“Beywer </a:t>
            </a:r>
            <a:r>
              <a:rPr lang="af-ZA" i="1" dirty="0"/>
              <a:t>julle vir vrede met alle mense asook vir 'n heilige lewe, waarsonder niemand die Here sal sien nie</a:t>
            </a:r>
            <a:r>
              <a:rPr lang="af-ZA" i="1"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pPr algn="l"/>
            <a:r>
              <a:rPr lang="af-ZA" sz="3200" dirty="0" smtClean="0"/>
              <a:t>I believe that all 31,102 verses,</a:t>
            </a:r>
            <a:r>
              <a:rPr lang="en-US" sz="3200" dirty="0" smtClean="0"/>
              <a:t/>
            </a:r>
            <a:br>
              <a:rPr lang="en-US" sz="3200" dirty="0" smtClean="0"/>
            </a:br>
            <a:r>
              <a:rPr lang="af-ZA" sz="3200" dirty="0" smtClean="0"/>
              <a:t>1,189 chapters, and 66 </a:t>
            </a:r>
            <a:r>
              <a:rPr lang="af-ZA" sz="3200" dirty="0" smtClean="0"/>
              <a:t>Books</a:t>
            </a:r>
            <a:r>
              <a:rPr lang="en-US" sz="3200" dirty="0" smtClean="0"/>
              <a:t> </a:t>
            </a:r>
            <a:r>
              <a:rPr lang="af-ZA" sz="3200" dirty="0" smtClean="0"/>
              <a:t>of </a:t>
            </a:r>
            <a:r>
              <a:rPr lang="af-ZA" sz="3200" dirty="0" smtClean="0"/>
              <a:t>the Bible are</a:t>
            </a:r>
            <a:r>
              <a:rPr lang="af-ZA" sz="3200" dirty="0" smtClean="0"/>
              <a:t>:</a:t>
            </a:r>
            <a:r>
              <a:rPr lang="en-US" sz="3200" dirty="0" smtClean="0"/>
              <a:t/>
            </a:r>
            <a:br>
              <a:rPr lang="en-US" sz="3200" dirty="0" smtClean="0"/>
            </a:br>
            <a:r>
              <a:rPr lang="af-ZA" sz="3200" dirty="0" smtClean="0"/>
              <a:t>- Authoritative</a:t>
            </a:r>
            <a:r>
              <a:rPr lang="en-US" sz="3200" dirty="0" smtClean="0"/>
              <a:t/>
            </a:r>
            <a:br>
              <a:rPr lang="en-US" sz="3200" dirty="0" smtClean="0"/>
            </a:br>
            <a:r>
              <a:rPr lang="af-ZA" sz="3200" dirty="0" smtClean="0"/>
              <a:t>- Sufficient</a:t>
            </a:r>
            <a:r>
              <a:rPr lang="en-US" sz="3200" dirty="0" smtClean="0"/>
              <a:t/>
            </a:r>
            <a:br>
              <a:rPr lang="en-US" sz="3200" dirty="0" smtClean="0"/>
            </a:br>
            <a:r>
              <a:rPr lang="af-ZA" sz="3200" dirty="0" smtClean="0"/>
              <a:t>- Inerrant</a:t>
            </a:r>
            <a:r>
              <a:rPr lang="en-US" sz="3200" dirty="0" smtClean="0"/>
              <a:t/>
            </a:r>
            <a:br>
              <a:rPr lang="en-US" sz="3200" dirty="0" smtClean="0"/>
            </a:br>
            <a:r>
              <a:rPr lang="af-ZA" sz="3200" dirty="0" smtClean="0"/>
              <a:t>- God-breathed</a:t>
            </a:r>
            <a:r>
              <a:rPr lang="en-US" sz="3200" dirty="0" smtClean="0"/>
              <a:t/>
            </a:r>
            <a:br>
              <a:rPr lang="en-US" sz="3200" dirty="0" smtClean="0"/>
            </a:br>
            <a:r>
              <a:rPr lang="af-ZA" sz="3200" dirty="0" smtClean="0"/>
              <a:t>- Immutable</a:t>
            </a:r>
            <a:r>
              <a:rPr lang="en-US" sz="3200" dirty="0" smtClean="0"/>
              <a:t/>
            </a:r>
            <a:br>
              <a:rPr lang="en-US" sz="3200" dirty="0" smtClean="0"/>
            </a:br>
            <a:r>
              <a:rPr lang="af-ZA" sz="3200" dirty="0" smtClean="0"/>
              <a:t>- Complete</a:t>
            </a:r>
            <a:r>
              <a:rPr lang="en-US" sz="3200" dirty="0" smtClean="0"/>
              <a:t/>
            </a:r>
            <a:br>
              <a:rPr lang="en-US" sz="3200" dirty="0" smtClean="0"/>
            </a:br>
            <a:r>
              <a:rPr lang="af-ZA" sz="3200" dirty="0" smtClean="0"/>
              <a:t>- Useful</a:t>
            </a:r>
            <a:r>
              <a:rPr lang="en-US" sz="3200" dirty="0" smtClean="0"/>
              <a:t/>
            </a:r>
            <a:br>
              <a:rPr lang="en-US" sz="3200" dirty="0" smtClean="0"/>
            </a:br>
            <a:r>
              <a:rPr lang="af-ZA" sz="3200" dirty="0" smtClean="0"/>
              <a:t>- Pure</a:t>
            </a:r>
            <a:r>
              <a:rPr lang="en-US" sz="3200" dirty="0" smtClean="0"/>
              <a:t/>
            </a:r>
            <a:br>
              <a:rPr lang="en-US" sz="3200" dirty="0" smtClean="0"/>
            </a:br>
            <a:r>
              <a:rPr lang="af-ZA" sz="3200" smtClean="0"/>
              <a:t>- </a:t>
            </a:r>
            <a:r>
              <a:rPr lang="af-ZA" sz="3200" smtClean="0"/>
              <a:t>Beautiful</a:t>
            </a:r>
            <a:br>
              <a:rPr lang="af-ZA" sz="3200" smtClean="0"/>
            </a:br>
            <a:r>
              <a:rPr lang="en-US" sz="3200" dirty="0" smtClean="0"/>
              <a:t/>
            </a:r>
            <a:br>
              <a:rPr lang="en-US" sz="3200" dirty="0" smtClean="0"/>
            </a:br>
            <a:r>
              <a:rPr lang="af-ZA" sz="3200" dirty="0" smtClean="0"/>
              <a:t>					</a:t>
            </a:r>
            <a:r>
              <a:rPr lang="af-ZA" sz="3200" dirty="0" smtClean="0"/>
              <a:t>	</a:t>
            </a:r>
            <a:r>
              <a:rPr lang="af-ZA" sz="3200" b="1" dirty="0" smtClean="0">
                <a:solidFill>
                  <a:srgbClr val="7030A0"/>
                </a:solidFill>
              </a:rPr>
              <a:t>Justin Bullington</a:t>
            </a:r>
            <a:endParaRPr lang="en-US" sz="3200"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a:t>
            </a:r>
            <a:r>
              <a:rPr lang="af-ZA" b="1" dirty="0" smtClean="0">
                <a:solidFill>
                  <a:srgbClr val="00B050"/>
                </a:solidFill>
              </a:rPr>
              <a:t>4:12</a:t>
            </a:r>
            <a:r>
              <a:rPr lang="af-ZA" b="1" dirty="0" smtClean="0"/>
              <a:t/>
            </a:r>
            <a:br>
              <a:rPr lang="af-ZA" b="1" dirty="0" smtClean="0"/>
            </a:br>
            <a:r>
              <a:rPr lang="af-ZA" b="1" dirty="0"/>
              <a:t/>
            </a:r>
            <a:br>
              <a:rPr lang="af-ZA" b="1" dirty="0"/>
            </a:br>
            <a:r>
              <a:rPr lang="af-ZA" i="1" dirty="0" smtClean="0"/>
              <a:t>“Die </a:t>
            </a:r>
            <a:r>
              <a:rPr lang="af-ZA" i="1" dirty="0"/>
              <a:t>woord van God is lewend en kragtig. Dit is skerper as enige swaard met twee snykante en dring deur selfs tot die skeiding van siel en gees en van gewrigte en murg. Dit beoordeel die bedoelings en gedagtes van die hart.”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a:t>
            </a:r>
            <a:r>
              <a:rPr lang="af-ZA" b="1" dirty="0" smtClean="0">
                <a:solidFill>
                  <a:srgbClr val="00B050"/>
                </a:solidFill>
              </a:rPr>
              <a:t>34:14</a:t>
            </a:r>
            <a:r>
              <a:rPr lang="af-ZA" b="1" i="1" dirty="0" smtClean="0"/>
              <a:t/>
            </a:r>
            <a:br>
              <a:rPr lang="af-ZA" b="1" i="1" dirty="0" smtClean="0"/>
            </a:br>
            <a:r>
              <a:rPr lang="af-ZA" b="1" i="1" dirty="0"/>
              <a:t/>
            </a:r>
            <a:br>
              <a:rPr lang="af-ZA" b="1" i="1" dirty="0"/>
            </a:br>
            <a:r>
              <a:rPr lang="af-ZA" i="1" dirty="0" smtClean="0"/>
              <a:t>“Julle </a:t>
            </a:r>
            <a:r>
              <a:rPr lang="af-ZA" i="1" dirty="0"/>
              <a:t>mag nie 'n ander god vereer nie, want Ek, die Here, eis onverdeelde trou aan My. Daarom noem hulle My: ‘Die God wat onverdeelde trou eis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6:35</a:t>
            </a:r>
            <a:r>
              <a:rPr lang="af-ZA" b="1" i="1" dirty="0" smtClean="0"/>
              <a:t/>
            </a:r>
            <a:br>
              <a:rPr lang="af-ZA" b="1" i="1" dirty="0" smtClean="0"/>
            </a:br>
            <a:r>
              <a:rPr lang="af-ZA" i="1" dirty="0" smtClean="0"/>
              <a:t>“Maar </a:t>
            </a:r>
            <a:r>
              <a:rPr lang="af-ZA" i="1" dirty="0"/>
              <a:t>Jesus sê vir hulle: “Ek is die brood wat lewe gee. Wie na My toe kom, sal nooit weer honger kry nie, en wie in My glo, sal nooit weer dors kry nie.”</a:t>
            </a:r>
            <a:r>
              <a:rPr lang="en-US" dirty="0"/>
              <a:t/>
            </a:r>
            <a:br>
              <a:rPr lang="en-US" dirty="0"/>
            </a:br>
            <a:r>
              <a:rPr lang="af-ZA" b="1" dirty="0">
                <a:solidFill>
                  <a:srgbClr val="00B050"/>
                </a:solidFill>
              </a:rPr>
              <a:t>Joh. 6:37</a:t>
            </a:r>
            <a:r>
              <a:rPr lang="af-ZA" i="1" dirty="0">
                <a:solidFill>
                  <a:srgbClr val="00B050"/>
                </a:solidFill>
              </a:rPr>
              <a:t>	</a:t>
            </a:r>
            <a:r>
              <a:rPr lang="af-ZA" i="1" dirty="0" smtClean="0"/>
              <a:t/>
            </a:r>
            <a:br>
              <a:rPr lang="af-ZA" i="1" dirty="0" smtClean="0"/>
            </a:br>
            <a:r>
              <a:rPr lang="af-ZA" i="1" dirty="0" smtClean="0"/>
              <a:t>“Elkeen </a:t>
            </a:r>
            <a:r>
              <a:rPr lang="af-ZA" i="1" dirty="0"/>
              <a:t>wat die Vader vir My gee, sal na My toe kom; en Ek sal hom wat na My toe kom, nooit verwerp nie</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26:40</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“Waak </a:t>
            </a:r>
            <a:r>
              <a:rPr lang="af-ZA" i="1" dirty="0"/>
              <a:t>en bid, sodat julle nie in versoeking kom nie. Die gees is gewillig, maar die vlees is swak</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36</Words>
  <Application>Microsoft Office PowerPoint</Application>
  <PresentationFormat>On-screen Show (4:3)</PresentationFormat>
  <Paragraphs>10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II Tim. 2:15   Sny die Woord reguit</vt:lpstr>
      <vt:lpstr>Slide 2</vt:lpstr>
      <vt:lpstr>Hebr. 4:12  “Die woord van God is lewend en kragtig. Dit is skerper as enige swaard met twee snykante en dring deur selfs tot die skeiding van siel en gees en van gewrigte en murg. Dit beoordeel die bedoelings en gedagtes van die hart.”</vt:lpstr>
      <vt:lpstr>Slide 4</vt:lpstr>
      <vt:lpstr>Eks. 34:14  “Julle mag nie 'n ander god vereer nie, want Ek, die Here, eis onverdeelde trou aan My. Daarom noem hulle My: ‘Die God wat onverdeelde trou eis.’”</vt:lpstr>
      <vt:lpstr>Slide 6</vt:lpstr>
      <vt:lpstr>Joh. 6:35 “Maar Jesus sê vir hulle: “Ek is die brood wat lewe gee. Wie na My toe kom, sal nooit weer honger kry nie, en wie in My glo, sal nooit weer dors kry nie.” Joh. 6:37  “Elkeen wat die Vader vir My gee, sal na My toe kom; en Ek sal hom wat na My toe kom, nooit verwerp nie.”</vt:lpstr>
      <vt:lpstr>Slide 8</vt:lpstr>
      <vt:lpstr>Matt. 26:40  “Waak en bid, sodat julle nie in versoeking kom nie. Die gees is gewillig, maar die vlees is swak.”</vt:lpstr>
      <vt:lpstr>II Kor. 13:5  “Stel julleself op die proef en ondersoek julleself of julle in die geloof lewe. Besef julle dan nie self dat Christus Jesus in julle is nie? So nie, het julle die toets nie deurstaan nie.”</vt:lpstr>
      <vt:lpstr>Slide 11</vt:lpstr>
      <vt:lpstr>Rom. 3:12  “Almal het afgedwaal, almal het ontaard. Daar is nie een wat goed doen nie, selfs nie een nie.”</vt:lpstr>
      <vt:lpstr>Slide 13</vt:lpstr>
      <vt:lpstr>Rom. 1:17  “Elkeen wat deur God vrygespreek is omdat hy glo, sal lewe.”</vt:lpstr>
      <vt:lpstr>Slide 15</vt:lpstr>
      <vt:lpstr>Hebr. 12:14  “Beywer julle vir vrede met alle mense asook vir 'n heilige lewe, waarsonder niemand die Here sal sien nie.”</vt:lpstr>
      <vt:lpstr>Slide 17</vt:lpstr>
      <vt:lpstr>I believe that all 31,102 verses, 1,189 chapters, and 66 Books of the Bible are: - Authoritative - Sufficient - Inerrant - God-breathed - Immutable - Complete - Useful - Pure - Beautiful        Justin Bullington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2:15   Sny die Woord reguit</dc:title>
  <dc:creator>Windows User</dc:creator>
  <cp:lastModifiedBy>Windows User</cp:lastModifiedBy>
  <cp:revision>2</cp:revision>
  <dcterms:created xsi:type="dcterms:W3CDTF">2024-07-02T06:24:33Z</dcterms:created>
  <dcterms:modified xsi:type="dcterms:W3CDTF">2024-07-02T06:40:26Z</dcterms:modified>
</cp:coreProperties>
</file>