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897" autoAdjust="0"/>
    <p:restoredTop sz="94660"/>
  </p:normalViewPr>
  <p:slideViewPr>
    <p:cSldViewPr>
      <p:cViewPr varScale="1">
        <p:scale>
          <a:sx n="111" d="100"/>
          <a:sy n="111" d="100"/>
        </p:scale>
        <p:origin x="-20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CF743E-01FC-41DA-8C1A-4220AAFCE823}" type="datetimeFigureOut">
              <a:rPr lang="en-US" smtClean="0"/>
              <a:t>7/8/2024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A038A3-BDC1-4805-8BB8-A1B523DDF96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CF743E-01FC-41DA-8C1A-4220AAFCE823}" type="datetimeFigureOut">
              <a:rPr lang="en-US" smtClean="0"/>
              <a:t>7/8/2024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A038A3-BDC1-4805-8BB8-A1B523DDF96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CF743E-01FC-41DA-8C1A-4220AAFCE823}" type="datetimeFigureOut">
              <a:rPr lang="en-US" smtClean="0"/>
              <a:t>7/8/2024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A038A3-BDC1-4805-8BB8-A1B523DDF96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CF743E-01FC-41DA-8C1A-4220AAFCE823}" type="datetimeFigureOut">
              <a:rPr lang="en-US" smtClean="0"/>
              <a:t>7/8/2024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A038A3-BDC1-4805-8BB8-A1B523DDF96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CF743E-01FC-41DA-8C1A-4220AAFCE823}" type="datetimeFigureOut">
              <a:rPr lang="en-US" smtClean="0"/>
              <a:t>7/8/2024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A038A3-BDC1-4805-8BB8-A1B523DDF96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CF743E-01FC-41DA-8C1A-4220AAFCE823}" type="datetimeFigureOut">
              <a:rPr lang="en-US" smtClean="0"/>
              <a:t>7/8/2024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A038A3-BDC1-4805-8BB8-A1B523DDF96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CF743E-01FC-41DA-8C1A-4220AAFCE823}" type="datetimeFigureOut">
              <a:rPr lang="en-US" smtClean="0"/>
              <a:t>7/8/2024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A038A3-BDC1-4805-8BB8-A1B523DDF96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CF743E-01FC-41DA-8C1A-4220AAFCE823}" type="datetimeFigureOut">
              <a:rPr lang="en-US" smtClean="0"/>
              <a:t>7/8/2024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A038A3-BDC1-4805-8BB8-A1B523DDF96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CF743E-01FC-41DA-8C1A-4220AAFCE823}" type="datetimeFigureOut">
              <a:rPr lang="en-US" smtClean="0"/>
              <a:t>7/8/2024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A038A3-BDC1-4805-8BB8-A1B523DDF96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CF743E-01FC-41DA-8C1A-4220AAFCE823}" type="datetimeFigureOut">
              <a:rPr lang="en-US" smtClean="0"/>
              <a:t>7/8/2024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A038A3-BDC1-4805-8BB8-A1B523DDF96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CF743E-01FC-41DA-8C1A-4220AAFCE823}" type="datetimeFigureOut">
              <a:rPr lang="en-US" smtClean="0"/>
              <a:t>7/8/2024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A038A3-BDC1-4805-8BB8-A1B523DDF96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CF743E-01FC-41DA-8C1A-4220AAFCE823}" type="datetimeFigureOut">
              <a:rPr lang="en-US" smtClean="0"/>
              <a:t>7/8/2024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A038A3-BDC1-4805-8BB8-A1B523DDF96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u="sng" dirty="0"/>
              <a:t>II Tim. </a:t>
            </a:r>
            <a:r>
              <a:rPr lang="en-US" b="1" u="sng" dirty="0" smtClean="0"/>
              <a:t>2:20-26</a:t>
            </a:r>
            <a:br>
              <a:rPr lang="en-US" b="1" u="sng" dirty="0" smtClean="0"/>
            </a:br>
            <a:r>
              <a:rPr lang="en-US" b="1" u="sng" dirty="0"/>
              <a:t/>
            </a:r>
            <a:br>
              <a:rPr lang="en-US" b="1" u="sng" dirty="0"/>
            </a:br>
            <a:r>
              <a:rPr lang="en-US" b="1" dirty="0" smtClean="0"/>
              <a:t>'n </a:t>
            </a:r>
            <a:r>
              <a:rPr lang="en-US" b="1" dirty="0" err="1"/>
              <a:t>Besonderse</a:t>
            </a:r>
            <a:r>
              <a:rPr lang="en-US" b="1" dirty="0"/>
              <a:t> </a:t>
            </a:r>
            <a:r>
              <a:rPr lang="en-US" b="1" dirty="0" err="1"/>
              <a:t>werktuig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6:20</a:t>
            </a:r>
            <a:r>
              <a:rPr lang="af-ZA" b="1" dirty="0" smtClean="0"/>
              <a:t/>
            </a:r>
            <a:br>
              <a:rPr lang="af-ZA" b="1" dirty="0" smtClean="0"/>
            </a:br>
            <a:r>
              <a:rPr lang="af-ZA" b="1" dirty="0"/>
              <a:t/>
            </a:r>
            <a:br>
              <a:rPr lang="af-ZA" b="1" dirty="0"/>
            </a:br>
            <a:r>
              <a:rPr lang="af-ZA" dirty="0" smtClean="0"/>
              <a:t>“</a:t>
            </a:r>
            <a:r>
              <a:rPr lang="af-ZA" i="1" dirty="0" smtClean="0"/>
              <a:t>julle </a:t>
            </a:r>
            <a:r>
              <a:rPr lang="af-ZA" i="1" dirty="0"/>
              <a:t>is gekoop en die prys is betaal. Julle moet dus God in julle liggaam verheerlik</a:t>
            </a:r>
            <a:r>
              <a:rPr lang="af-ZA" dirty="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5:9-10</a:t>
            </a:r>
            <a:r>
              <a:rPr lang="af-ZA" b="1" dirty="0" smtClean="0"/>
              <a:t/>
            </a:r>
            <a:br>
              <a:rPr lang="af-ZA" b="1" dirty="0" smtClean="0"/>
            </a:br>
            <a:r>
              <a:rPr lang="af-ZA" i="1" dirty="0" smtClean="0"/>
              <a:t>“In </a:t>
            </a:r>
            <a:r>
              <a:rPr lang="af-ZA" i="1" dirty="0"/>
              <a:t>die vorige brief het ek aan julle geskryf om nie met mense om te gaan wat in onsedelikheid leef nie. Daarmee het ek glad nie die onsedelikes of die geldgieriges, bedrieërs of afgodsdienaars van hierdie wêreld bedoel nie, want om hulle te vermy, sou julle uit die wêreld moes padgee.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5:11</a:t>
            </a:r>
            <a:r>
              <a:rPr lang="af-ZA" b="1" i="1" dirty="0" smtClean="0"/>
              <a:t/>
            </a:r>
            <a:br>
              <a:rPr lang="af-ZA" b="1" i="1" dirty="0" smtClean="0"/>
            </a:br>
            <a:r>
              <a:rPr lang="af-ZA" i="1" dirty="0" smtClean="0"/>
              <a:t>“Wat </a:t>
            </a:r>
            <a:r>
              <a:rPr lang="af-ZA" i="1" dirty="0"/>
              <a:t>ek geskryf het, was dat julle nie moet omgaan met iemand wat homself 'n gelowige noem, maar wat onsedelik of geldgierig of 'n afgodsdienaar of kwaadprater of dronkaard of bedrieër is nie. Met so iemand moet julle nie eens saam eet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12:15</a:t>
            </a:r>
            <a:r>
              <a:rPr lang="af-ZA" b="1" i="1" dirty="0" smtClean="0"/>
              <a:t/>
            </a:r>
            <a:br>
              <a:rPr lang="af-ZA" b="1" i="1" dirty="0" smtClean="0"/>
            </a:br>
            <a:r>
              <a:rPr lang="af-ZA" b="1" i="1" dirty="0"/>
              <a:t/>
            </a:r>
            <a:br>
              <a:rPr lang="af-ZA" b="1" i="1" dirty="0"/>
            </a:br>
            <a:r>
              <a:rPr lang="af-ZA" i="1" dirty="0" smtClean="0"/>
              <a:t>“Sorg </a:t>
            </a:r>
            <a:r>
              <a:rPr lang="af-ZA" i="1" dirty="0"/>
              <a:t>dat niemand van die genade van God afvallig word nie. Sorg dat daar nie verbittering soos 'n wortel uitspruit, moeilikheid veroorsaak en baie besmet nie.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Tess. </a:t>
            </a:r>
            <a:r>
              <a:rPr lang="af-ZA" b="1" dirty="0" smtClean="0">
                <a:solidFill>
                  <a:srgbClr val="00B050"/>
                </a:solidFill>
              </a:rPr>
              <a:t>2:13</a:t>
            </a:r>
            <a:r>
              <a:rPr lang="af-ZA" b="1" dirty="0" smtClean="0"/>
              <a:t/>
            </a:r>
            <a:br>
              <a:rPr lang="af-ZA" b="1" dirty="0" smtClean="0"/>
            </a:br>
            <a:r>
              <a:rPr lang="af-ZA" b="1" dirty="0"/>
              <a:t/>
            </a:r>
            <a:br>
              <a:rPr lang="af-ZA" b="1" dirty="0"/>
            </a:br>
            <a:r>
              <a:rPr lang="af-ZA" dirty="0" smtClean="0"/>
              <a:t>“</a:t>
            </a:r>
            <a:r>
              <a:rPr lang="af-ZA" i="1" dirty="0" smtClean="0"/>
              <a:t>Julle </a:t>
            </a:r>
            <a:r>
              <a:rPr lang="af-ZA" i="1" dirty="0"/>
              <a:t>is gered deurdat die Gees julle vir Hom afgesonder het en deurdat julle die waarheid glo</a:t>
            </a:r>
            <a:r>
              <a:rPr lang="af-ZA" dirty="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Tess. </a:t>
            </a:r>
            <a:r>
              <a:rPr lang="af-ZA" b="1" dirty="0" smtClean="0">
                <a:solidFill>
                  <a:srgbClr val="00B050"/>
                </a:solidFill>
              </a:rPr>
              <a:t>4:3</a:t>
            </a:r>
            <a:r>
              <a:rPr lang="af-ZA" b="1" i="1" dirty="0" smtClean="0"/>
              <a:t/>
            </a:r>
            <a:br>
              <a:rPr lang="af-ZA" b="1" i="1" dirty="0" smtClean="0"/>
            </a:br>
            <a:r>
              <a:rPr lang="af-ZA" i="1" dirty="0" smtClean="0"/>
              <a:t>“Dit </a:t>
            </a:r>
            <a:r>
              <a:rPr lang="af-ZA" i="1" dirty="0"/>
              <a:t>is die wil van God dat julle heilig moet lewe. Weerhou julle van onsedelikheid</a:t>
            </a:r>
            <a:r>
              <a:rPr lang="af-ZA" i="1" dirty="0" smtClean="0"/>
              <a:t>.”</a:t>
            </a:r>
            <a:br>
              <a:rPr lang="af-ZA" i="1" dirty="0" smtClean="0"/>
            </a:br>
            <a:r>
              <a:rPr lang="en-US" dirty="0"/>
              <a:t/>
            </a:r>
            <a:br>
              <a:rPr lang="en-US" dirty="0"/>
            </a:br>
            <a:r>
              <a:rPr lang="af-ZA" b="1" dirty="0">
                <a:solidFill>
                  <a:srgbClr val="00B050"/>
                </a:solidFill>
              </a:rPr>
              <a:t>I Tess. </a:t>
            </a:r>
            <a:r>
              <a:rPr lang="af-ZA" b="1" dirty="0" smtClean="0">
                <a:solidFill>
                  <a:srgbClr val="00B050"/>
                </a:solidFill>
              </a:rPr>
              <a:t>4:7</a:t>
            </a:r>
            <a:r>
              <a:rPr lang="af-ZA" b="1" i="1" dirty="0" smtClean="0"/>
              <a:t/>
            </a:r>
            <a:br>
              <a:rPr lang="af-ZA" b="1" i="1" dirty="0" smtClean="0"/>
            </a:br>
            <a:r>
              <a:rPr lang="af-ZA" i="1" dirty="0" smtClean="0"/>
              <a:t>“God </a:t>
            </a:r>
            <a:r>
              <a:rPr lang="af-ZA" i="1" dirty="0"/>
              <a:t>het ons nie geroep om onsedelik te lewe nie, maar om heilig te lewe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6:19</a:t>
            </a:r>
            <a:r>
              <a:rPr lang="af-ZA" b="1" i="1" dirty="0" smtClean="0"/>
              <a:t/>
            </a:r>
            <a:br>
              <a:rPr lang="af-ZA" b="1" i="1" dirty="0" smtClean="0"/>
            </a:br>
            <a:r>
              <a:rPr lang="af-ZA" i="1" dirty="0" smtClean="0"/>
              <a:t>“Weens </a:t>
            </a:r>
            <a:r>
              <a:rPr lang="af-ZA" i="1" dirty="0"/>
              <a:t>julle beperkte begrip gebruik ek 'n beeld uit die alledaagse lewe: soos julle elke deel van julle liggame in diens van sedelike onreinheid en wetteloosheid gestel het en losbandig gelewe het, so moet julle nou elke deel van julle liggame in diens van God stel om heilig te lewe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30</Words>
  <Application>Microsoft Office PowerPoint</Application>
  <PresentationFormat>On-screen Show (4:3)</PresentationFormat>
  <Paragraphs>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II Tim. 2:20-26  'n Besonderse werktuig</vt:lpstr>
      <vt:lpstr>Slide 2</vt:lpstr>
      <vt:lpstr>I Kor. 5:9-10 “In die vorige brief het ek aan julle geskryf om nie met mense om te gaan wat in onsedelikheid leef nie. Daarmee het ek glad nie die onsedelikes of die geldgieriges, bedrieërs of afgodsdienaars van hierdie wêreld bedoel nie, want om hulle te vermy, sou julle uit die wêreld moes padgee.</vt:lpstr>
      <vt:lpstr>I Kor. 5:11 “Wat ek geskryf het, was dat julle nie moet omgaan met iemand wat homself 'n gelowige noem, maar wat onsedelik of geldgierig of 'n afgodsdienaar of kwaadprater of dronkaard of bedrieër is nie. Met so iemand moet julle nie eens saam eet nie.</vt:lpstr>
      <vt:lpstr>Hebr. 12:15  “Sorg dat niemand van die genade van God afvallig word nie. Sorg dat daar nie verbittering soos 'n wortel uitspruit, moeilikheid veroorsaak en baie besmet nie.</vt:lpstr>
      <vt:lpstr>Slide 6</vt:lpstr>
      <vt:lpstr>II Tess. 2:13  “Julle is gered deurdat die Gees julle vir Hom afgesonder het en deurdat julle die waarheid glo.”</vt:lpstr>
      <vt:lpstr>I Tess. 4:3 “Dit is die wil van God dat julle heilig moet lewe. Weerhou julle van onsedelikheid.”  I Tess. 4:7 “God het ons nie geroep om onsedelik te lewe nie, maar om heilig te lewe.”</vt:lpstr>
      <vt:lpstr>Rom. 6:19 “Weens julle beperkte begrip gebruik ek 'n beeld uit die alledaagse lewe: soos julle elke deel van julle liggame in diens van sedelike onreinheid en wetteloosheid gestel het en losbandig gelewe het, so moet julle nou elke deel van julle liggame in diens van God stel om heilig te lewe.”</vt:lpstr>
      <vt:lpstr>Slide 10</vt:lpstr>
      <vt:lpstr>I Kor. 6:20  “julle is gekoop en die prys is betaal. Julle moet dus God in julle liggaam verheerlik”.</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2:20-26  'n Besonderse werktuig</dc:title>
  <dc:creator>Windows User</dc:creator>
  <cp:lastModifiedBy>Windows User</cp:lastModifiedBy>
  <cp:revision>1</cp:revision>
  <dcterms:created xsi:type="dcterms:W3CDTF">2024-07-08T06:29:17Z</dcterms:created>
  <dcterms:modified xsi:type="dcterms:W3CDTF">2024-07-08T06:33:16Z</dcterms:modified>
</cp:coreProperties>
</file>