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852" autoAdjust="0"/>
    <p:restoredTop sz="94660"/>
  </p:normalViewPr>
  <p:slideViewPr>
    <p:cSldViewPr>
      <p:cViewPr varScale="1">
        <p:scale>
          <a:sx n="111" d="100"/>
          <a:sy n="111" d="100"/>
        </p:scale>
        <p:origin x="-214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0E013C9-C4B9-4E4B-B595-8550BD7C4515}" type="datetimeFigureOut">
              <a:rPr lang="en-US" smtClean="0"/>
              <a:t>7/18/2024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6668EC-FD66-4BE3-8D7F-03B5659B88C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E013C9-C4B9-4E4B-B595-8550BD7C4515}" type="datetimeFigureOut">
              <a:rPr lang="en-US" smtClean="0"/>
              <a:t>7/18/2024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6668EC-FD66-4BE3-8D7F-03B5659B88C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E013C9-C4B9-4E4B-B595-8550BD7C4515}" type="datetimeFigureOut">
              <a:rPr lang="en-US" smtClean="0"/>
              <a:t>7/18/2024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6668EC-FD66-4BE3-8D7F-03B5659B88C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E013C9-C4B9-4E4B-B595-8550BD7C4515}" type="datetimeFigureOut">
              <a:rPr lang="en-US" smtClean="0"/>
              <a:t>7/18/2024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6668EC-FD66-4BE3-8D7F-03B5659B88C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E013C9-C4B9-4E4B-B595-8550BD7C4515}" type="datetimeFigureOut">
              <a:rPr lang="en-US" smtClean="0"/>
              <a:t>7/18/2024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6668EC-FD66-4BE3-8D7F-03B5659B88C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0E013C9-C4B9-4E4B-B595-8550BD7C4515}" type="datetimeFigureOut">
              <a:rPr lang="en-US" smtClean="0"/>
              <a:t>7/18/2024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6668EC-FD66-4BE3-8D7F-03B5659B88C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0E013C9-C4B9-4E4B-B595-8550BD7C4515}" type="datetimeFigureOut">
              <a:rPr lang="en-US" smtClean="0"/>
              <a:t>7/18/2024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6668EC-FD66-4BE3-8D7F-03B5659B88C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0E013C9-C4B9-4E4B-B595-8550BD7C4515}" type="datetimeFigureOut">
              <a:rPr lang="en-US" smtClean="0"/>
              <a:t>7/18/2024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6668EC-FD66-4BE3-8D7F-03B5659B88C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E013C9-C4B9-4E4B-B595-8550BD7C4515}" type="datetimeFigureOut">
              <a:rPr lang="en-US" smtClean="0"/>
              <a:t>7/18/2024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6668EC-FD66-4BE3-8D7F-03B5659B88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E013C9-C4B9-4E4B-B595-8550BD7C4515}" type="datetimeFigureOut">
              <a:rPr lang="en-US" smtClean="0"/>
              <a:t>7/18/2024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6668EC-FD66-4BE3-8D7F-03B5659B88C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E013C9-C4B9-4E4B-B595-8550BD7C4515}" type="datetimeFigureOut">
              <a:rPr lang="en-US" smtClean="0"/>
              <a:t>7/18/2024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6668EC-FD66-4BE3-8D7F-03B5659B88C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E013C9-C4B9-4E4B-B595-8550BD7C4515}" type="datetimeFigureOut">
              <a:rPr lang="en-US" smtClean="0"/>
              <a:t>7/18/2024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6668EC-FD66-4BE3-8D7F-03B5659B88C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II Tim. </a:t>
            </a:r>
            <a:r>
              <a:rPr lang="af-ZA" b="1" dirty="0" smtClean="0"/>
              <a:t>2:20-21</a:t>
            </a:r>
            <a:br>
              <a:rPr lang="af-ZA" b="1" dirty="0" smtClean="0"/>
            </a:br>
            <a:r>
              <a:rPr lang="af-ZA" b="1" dirty="0"/>
              <a:t/>
            </a:r>
            <a:br>
              <a:rPr lang="af-ZA" b="1" dirty="0"/>
            </a:br>
            <a:r>
              <a:rPr lang="af-ZA" b="1" dirty="0" smtClean="0"/>
              <a:t>Waar </a:t>
            </a:r>
            <a:r>
              <a:rPr lang="af-ZA" b="1" dirty="0"/>
              <a:t>wil ek in pas in die koning se huis</a:t>
            </a:r>
            <a:r>
              <a:rPr lang="af-ZA" b="1"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7:21</a:t>
            </a:r>
            <a:r>
              <a:rPr lang="af-ZA" b="1" i="1" dirty="0" smtClean="0"/>
              <a:t/>
            </a:r>
            <a:br>
              <a:rPr lang="af-ZA" b="1" i="1" dirty="0" smtClean="0"/>
            </a:br>
            <a:r>
              <a:rPr lang="af-ZA" b="1" i="1" dirty="0"/>
              <a:t/>
            </a:r>
            <a:br>
              <a:rPr lang="af-ZA" b="1" i="1" dirty="0"/>
            </a:br>
            <a:r>
              <a:rPr lang="af-ZA" i="1" dirty="0" smtClean="0"/>
              <a:t>“Nie </a:t>
            </a:r>
            <a:r>
              <a:rPr lang="af-ZA" i="1" dirty="0"/>
              <a:t>elkeen wat vir My sê: ‘Here, Here,’ sal in die koninkryk van die hemel ingaan nie, maar net hy wat die wil doen van my Vader wat in die hemel is.”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15:2</a:t>
            </a:r>
            <a:r>
              <a:rPr lang="af-ZA" b="1" dirty="0" smtClean="0"/>
              <a:t/>
            </a:r>
            <a:br>
              <a:rPr lang="af-ZA" b="1" dirty="0" smtClean="0"/>
            </a:br>
            <a:r>
              <a:rPr lang="af-ZA" b="1" dirty="0"/>
              <a:t/>
            </a:r>
            <a:br>
              <a:rPr lang="af-ZA" b="1" dirty="0"/>
            </a:br>
            <a:r>
              <a:rPr lang="af-ZA" i="1" dirty="0" smtClean="0"/>
              <a:t>“Elke </a:t>
            </a:r>
            <a:r>
              <a:rPr lang="af-ZA" i="1" dirty="0"/>
              <a:t>loot aan My wat nie vrugte dra nie, sny Hy af</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3:17</a:t>
            </a:r>
            <a:r>
              <a:rPr lang="af-ZA" b="1" i="1" dirty="0" smtClean="0"/>
              <a:t/>
            </a:r>
            <a:br>
              <a:rPr lang="af-ZA" b="1" i="1" dirty="0" smtClean="0"/>
            </a:br>
            <a:r>
              <a:rPr lang="af-ZA" b="1" i="1" dirty="0"/>
              <a:t/>
            </a:r>
            <a:br>
              <a:rPr lang="af-ZA" b="1" i="1" dirty="0"/>
            </a:br>
            <a:r>
              <a:rPr lang="af-ZA" i="1" dirty="0" smtClean="0"/>
              <a:t>“Hy </a:t>
            </a:r>
            <a:r>
              <a:rPr lang="af-ZA" i="1" dirty="0"/>
              <a:t>het sy skop in sy hand, en Hy sal sy dorsvloer deur en deur skoonmaak. Die koring sal Hy in sy skuur bymekaarbring, maar die kaf sal Hy met onblusbare vuur verbrand.”</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11:19</a:t>
            </a:r>
            <a:r>
              <a:rPr lang="af-ZA" b="1" i="1" dirty="0" smtClean="0"/>
              <a:t/>
            </a:r>
            <a:br>
              <a:rPr lang="af-ZA" b="1" i="1" dirty="0" smtClean="0"/>
            </a:br>
            <a:r>
              <a:rPr lang="af-ZA" b="1" i="1" dirty="0"/>
              <a:t/>
            </a:r>
            <a:br>
              <a:rPr lang="af-ZA" b="1" i="1" dirty="0"/>
            </a:br>
            <a:r>
              <a:rPr lang="af-ZA" i="1" dirty="0" smtClean="0"/>
              <a:t>“Daar </a:t>
            </a:r>
            <a:r>
              <a:rPr lang="af-ZA" i="1" dirty="0"/>
              <a:t>moet trouens partyskappe onder julle wees sodat dit bekend kan word wie van julle die toets kan deurstaan.”</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Open. </a:t>
            </a:r>
            <a:r>
              <a:rPr lang="af-ZA" b="1" dirty="0" smtClean="0"/>
              <a:t>7:3</a:t>
            </a:r>
            <a:r>
              <a:rPr lang="af-ZA" b="1" i="1" dirty="0" smtClean="0"/>
              <a:t/>
            </a:r>
            <a:br>
              <a:rPr lang="af-ZA" b="1" i="1" dirty="0" smtClean="0"/>
            </a:br>
            <a:r>
              <a:rPr lang="af-ZA" b="1" i="1" dirty="0"/>
              <a:t/>
            </a:r>
            <a:br>
              <a:rPr lang="af-ZA" b="1" i="1" dirty="0"/>
            </a:br>
            <a:r>
              <a:rPr lang="af-ZA" i="1" dirty="0" smtClean="0"/>
              <a:t>“Moenie </a:t>
            </a:r>
            <a:r>
              <a:rPr lang="af-ZA" i="1" dirty="0"/>
              <a:t>die land en die see en die bome tref nie. Ons moet eers die dienaars van ons God op hulle voorkoppe merk met die seël.”</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“There must be purity, and a man may work his heart out in the ministry or the Sunday-school, but if he is practising some secret sin he cannot prosper; it is not possible that God should honour him.”</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“Littleness of grace and contentedness with that spiritual poverty also puts many a man aside. We must be full if God is to pour out of us to the thirsty, we must be full of His light if we are to illuninate the darkness of others; we cannot reveal to the world what the Lord has not revealed to us.”</a:t>
            </a:r>
            <a:r>
              <a:rPr lang="en-US" dirty="0"/>
              <a:t/>
            </a:r>
            <a:br>
              <a:rPr lang="en-US" dirty="0"/>
            </a:br>
            <a:r>
              <a:rPr lang="en-US" dirty="0" smtClean="0"/>
              <a:t>					</a:t>
            </a:r>
            <a:r>
              <a:rPr lang="af-ZA" b="1" dirty="0" smtClean="0"/>
              <a:t> </a:t>
            </a:r>
            <a:r>
              <a:rPr lang="af-ZA" b="1" dirty="0">
                <a:solidFill>
                  <a:srgbClr val="7030A0"/>
                </a:solidFill>
              </a:rPr>
              <a:t>C.H.Spurgeon</a:t>
            </a:r>
            <a:endParaRPr lang="en-US" dirty="0">
              <a:solidFill>
                <a:srgbClr val="7030A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14:2</a:t>
            </a:r>
            <a:r>
              <a:rPr lang="af-ZA" b="1" dirty="0" smtClean="0"/>
              <a:t/>
            </a:r>
            <a:br>
              <a:rPr lang="af-ZA" b="1" dirty="0" smtClean="0"/>
            </a:br>
            <a:r>
              <a:rPr lang="af-ZA" b="1" dirty="0"/>
              <a:t/>
            </a:r>
            <a:br>
              <a:rPr lang="af-ZA" b="1" dirty="0"/>
            </a:br>
            <a:r>
              <a:rPr lang="af-ZA" i="1" dirty="0" smtClean="0"/>
              <a:t>“In </a:t>
            </a:r>
            <a:r>
              <a:rPr lang="af-ZA" i="1" dirty="0"/>
              <a:t>die huis van my Vader is daar baie woonplek.”</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a:t>
            </a:r>
            <a:r>
              <a:rPr lang="af-ZA" b="1" dirty="0" smtClean="0">
                <a:solidFill>
                  <a:srgbClr val="00B050"/>
                </a:solidFill>
              </a:rPr>
              <a:t>7:9</a:t>
            </a:r>
            <a:r>
              <a:rPr lang="af-ZA" b="1" i="1" dirty="0" smtClean="0"/>
              <a:t/>
            </a:r>
            <a:br>
              <a:rPr lang="af-ZA" b="1" i="1" dirty="0" smtClean="0"/>
            </a:br>
            <a:r>
              <a:rPr lang="af-ZA" b="1" i="1" dirty="0"/>
              <a:t/>
            </a:r>
            <a:br>
              <a:rPr lang="af-ZA" b="1" i="1" dirty="0"/>
            </a:br>
            <a:r>
              <a:rPr lang="af-ZA" i="1" dirty="0" smtClean="0"/>
              <a:t>“Hierna </a:t>
            </a:r>
            <a:r>
              <a:rPr lang="af-ZA" i="1" dirty="0"/>
              <a:t>het ek 'n groot menigte gesien wat niemand kon tel nie. Hulle was van elke nasie, stam, volk en taal en het voor die troon en voor die Lam gestaan</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a:t>
            </a:r>
            <a:r>
              <a:rPr lang="af-ZA" b="1" dirty="0" smtClean="0">
                <a:solidFill>
                  <a:srgbClr val="00B050"/>
                </a:solidFill>
              </a:rPr>
              <a:t>3:30</a:t>
            </a:r>
            <a:r>
              <a:rPr lang="af-ZA" b="1" i="1" dirty="0" smtClean="0"/>
              <a:t/>
            </a:r>
            <a:br>
              <a:rPr lang="af-ZA" b="1" i="1" dirty="0" smtClean="0"/>
            </a:br>
            <a:r>
              <a:rPr lang="af-ZA" b="1" i="1" dirty="0"/>
              <a:t/>
            </a:r>
            <a:br>
              <a:rPr lang="af-ZA" b="1" i="1" dirty="0"/>
            </a:br>
            <a:r>
              <a:rPr lang="af-ZA" i="1" dirty="0" smtClean="0"/>
              <a:t>“Kyk</a:t>
            </a:r>
            <a:r>
              <a:rPr lang="af-ZA" i="1" dirty="0"/>
              <a:t>, Ek staan by die deur en Ek klop. As iemand my stem hoor en die deur oopmaak, sal Ek by hom ingaan en saam met hom die feesmaal hou, en hy saam met My.”</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10:25</a:t>
            </a:r>
            <a:r>
              <a:rPr lang="af-ZA" b="1" i="1" dirty="0" smtClean="0"/>
              <a:t/>
            </a:r>
            <a:br>
              <a:rPr lang="af-ZA" b="1" i="1" dirty="0" smtClean="0"/>
            </a:br>
            <a:r>
              <a:rPr lang="af-ZA" b="1" i="1" dirty="0"/>
              <a:t/>
            </a:r>
            <a:br>
              <a:rPr lang="af-ZA" b="1" i="1" dirty="0"/>
            </a:br>
            <a:r>
              <a:rPr lang="af-ZA" i="1" dirty="0" smtClean="0"/>
              <a:t>“Ons </a:t>
            </a:r>
            <a:r>
              <a:rPr lang="af-ZA" i="1" dirty="0"/>
              <a:t>moenie van die samekomste van die gemeente af wegbly soos party se gewoonte is nie, maar mekaar eerder aanmoedig om daarheen te gaan, en dit des te meer namate julle die oordeelsdag sien nader kom.”</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139</Words>
  <Application>Microsoft Office PowerPoint</Application>
  <PresentationFormat>On-screen Show (4:3)</PresentationFormat>
  <Paragraphs>12</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II Tim. 2:20-21  Waar wil ek in pas in die koning se huis?</vt:lpstr>
      <vt:lpstr>Slide 2</vt:lpstr>
      <vt:lpstr>Joh. 14:2  “In die huis van my Vader is daar baie woonplek.”</vt:lpstr>
      <vt:lpstr>Open. 7:9  “Hierna het ek 'n groot menigte gesien wat niemand kon tel nie. Hulle was van elke nasie, stam, volk en taal en het voor die troon en voor die Lam gestaan.”</vt:lpstr>
      <vt:lpstr>Slide 5</vt:lpstr>
      <vt:lpstr>Open 3:30  “Kyk, Ek staan by die deur en Ek klop. As iemand my stem hoor en die deur oopmaak, sal Ek by hom ingaan en saam met hom die feesmaal hou, en hy saam met My.”</vt:lpstr>
      <vt:lpstr>Slide 7</vt:lpstr>
      <vt:lpstr>Hebr. 10:25  “Ons moenie van die samekomste van die gemeente af wegbly soos party se gewoonte is nie, maar mekaar eerder aanmoedig om daarheen te gaan, en dit des te meer namate julle die oordeelsdag sien nader kom.”</vt:lpstr>
      <vt:lpstr>Slide 9</vt:lpstr>
      <vt:lpstr>Matt. 7:21  “Nie elkeen wat vir My sê: ‘Here, Here,’ sal in die koninkryk van die hemel ingaan nie, maar net hy wat die wil doen van my Vader wat in die hemel is.”</vt:lpstr>
      <vt:lpstr>Slide 11</vt:lpstr>
      <vt:lpstr>Joh. 15:2  “Elke loot aan My wat nie vrugte dra nie, sny Hy af...”</vt:lpstr>
      <vt:lpstr>Luk. 3:17  “Hy het sy skop in sy hand, en Hy sal sy dorsvloer deur en deur skoonmaak. Die koring sal Hy in sy skuur bymekaarbring, maar die kaf sal Hy met onblusbare vuur verbrand.”</vt:lpstr>
      <vt:lpstr>Slide 14</vt:lpstr>
      <vt:lpstr>I Kor. 11:19  “Daar moet trouens partyskappe onder julle wees sodat dit bekend kan word wie van julle die toets kan deurstaan.”</vt:lpstr>
      <vt:lpstr>Slide 16</vt:lpstr>
      <vt:lpstr>Open. 7:3  “Moenie die land en die see en die bome tref nie. Ons moet eers die dienaars van ons God op hulle voorkoppe merk met die seël.”</vt:lpstr>
      <vt:lpstr>Slide 18</vt:lpstr>
      <vt:lpstr>“There must be purity, and a man may work his heart out in the ministry or the Sunday-school, but if he is practising some secret sin he cannot prosper; it is not possible that God should honour him.”</vt:lpstr>
      <vt:lpstr>“Littleness of grace and contentedness with that spiritual poverty also puts many a man aside. We must be full if God is to pour out of us to the thirsty, we must be full of His light if we are to illuninate the darkness of others; we cannot reveal to the world what the Lord has not revealed to us.”       C.H.Spurgeon</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Tim. 2:20-21  Waar wil ek in pas in die koning se huis?</dc:title>
  <dc:creator>Windows User</dc:creator>
  <cp:lastModifiedBy>Windows User</cp:lastModifiedBy>
  <cp:revision>1</cp:revision>
  <dcterms:created xsi:type="dcterms:W3CDTF">2024-07-18T06:56:19Z</dcterms:created>
  <dcterms:modified xsi:type="dcterms:W3CDTF">2024-07-18T07:00:41Z</dcterms:modified>
</cp:coreProperties>
</file>