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74" autoAdjust="0"/>
    <p:restoredTop sz="94660"/>
  </p:normalViewPr>
  <p:slideViewPr>
    <p:cSldViewPr>
      <p:cViewPr varScale="1">
        <p:scale>
          <a:sx n="111" d="100"/>
          <a:sy n="111" d="100"/>
        </p:scale>
        <p:origin x="-21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B88DB6-D5E6-4835-A548-DA30D53B10F6}"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B88DB6-D5E6-4835-A548-DA30D53B10F6}"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B88DB6-D5E6-4835-A548-DA30D53B10F6}"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B88DB6-D5E6-4835-A548-DA30D53B10F6}"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B88DB6-D5E6-4835-A548-DA30D53B10F6}"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B88DB6-D5E6-4835-A548-DA30D53B10F6}"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B88DB6-D5E6-4835-A548-DA30D53B10F6}" type="datetimeFigureOut">
              <a:rPr lang="en-US" smtClean="0"/>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B88DB6-D5E6-4835-A548-DA30D53B10F6}" type="datetimeFigureOut">
              <a:rPr lang="en-US" smtClean="0"/>
              <a:t>8/1/2024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B88DB6-D5E6-4835-A548-DA30D53B10F6}" type="datetimeFigureOut">
              <a:rPr lang="en-US" smtClean="0"/>
              <a:t>8/1/2024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B88DB6-D5E6-4835-A548-DA30D53B10F6}"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B88DB6-D5E6-4835-A548-DA30D53B10F6}"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045BC-141F-4913-877A-DE59411F43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B88DB6-D5E6-4835-A548-DA30D53B10F6}" type="datetimeFigureOut">
              <a:rPr lang="en-US" smtClean="0"/>
              <a:t>8/1/2024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045BC-141F-4913-877A-DE59411F43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3:1-4</a:t>
            </a:r>
            <a:r>
              <a:rPr lang="af-ZA" b="1" dirty="0"/>
              <a:t>	</a:t>
            </a:r>
            <a:r>
              <a:rPr lang="af-ZA" b="1" dirty="0" smtClean="0"/>
              <a:t/>
            </a:r>
            <a:br>
              <a:rPr lang="af-ZA" b="1" dirty="0" smtClean="0"/>
            </a:br>
            <a:r>
              <a:rPr lang="af-ZA" b="1" dirty="0"/>
              <a:t/>
            </a:r>
            <a:br>
              <a:rPr lang="af-ZA" b="1" dirty="0"/>
            </a:br>
            <a:r>
              <a:rPr lang="af-ZA" b="1" dirty="0" smtClean="0"/>
              <a:t>'n </a:t>
            </a:r>
            <a:r>
              <a:rPr lang="af-ZA" b="1" dirty="0"/>
              <a:t>Dodelike gevaar vir die kerk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Judas </a:t>
            </a:r>
            <a:r>
              <a:rPr lang="af-ZA" b="1" dirty="0" smtClean="0">
                <a:solidFill>
                  <a:srgbClr val="00B050"/>
                </a:solidFill>
              </a:rPr>
              <a:t>1:4</a:t>
            </a:r>
            <a:r>
              <a:rPr lang="af-ZA" b="1" dirty="0" smtClean="0"/>
              <a:t/>
            </a:r>
            <a:br>
              <a:rPr lang="af-ZA" b="1" dirty="0" smtClean="0"/>
            </a:br>
            <a:r>
              <a:rPr lang="af-ZA" i="1" dirty="0" smtClean="0"/>
              <a:t>“Die </a:t>
            </a:r>
            <a:r>
              <a:rPr lang="af-ZA" i="1" dirty="0"/>
              <a:t>rede hiervoor is dat sekere mense ongemerk julle geledere binnegedring het, goddelose mense wie se veroordeling lank reeds vas staan. Hulle misbruik die genade van ons God. Hulle gebruik dit as dekmantel om losbandig te lewe, en hulle verwerp ons enigste Meester en Here, Jesus Christus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t>
            </a:r>
            <a:r>
              <a:rPr lang="af-ZA" i="1" dirty="0"/>
              <a:t>“It is for that reason that the most frightening development within the contemporary church is the wide acceptance and enthusiastic proclamation of self-love, not only as being </a:t>
            </a:r>
            <a:r>
              <a:rPr lang="af-ZA" i="1" dirty="0" smtClean="0"/>
              <a:t>allowable </a:t>
            </a:r>
            <a:r>
              <a:rPr lang="af-ZA" i="1" dirty="0"/>
              <a:t>but as being the basic virtue.”</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 </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22:39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die tweede, wat hiermee gelyk staan, is: ‘Jy moet jou naaste liefhê soos jouself.’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Two cities have been founded by two loves, the earthly by the love of self, even to the contempt of God. </a:t>
            </a:r>
            <a:r>
              <a:rPr lang="af-ZA" i="1" dirty="0" smtClean="0"/>
              <a:t/>
            </a:r>
            <a:br>
              <a:rPr lang="af-ZA" i="1" dirty="0" smtClean="0"/>
            </a:br>
            <a:r>
              <a:rPr lang="af-ZA" i="1" dirty="0" smtClean="0"/>
              <a:t>The </a:t>
            </a:r>
            <a:r>
              <a:rPr lang="af-ZA" i="1" dirty="0"/>
              <a:t>heavenly by the love of God, even to the contempt of self. </a:t>
            </a:r>
            <a:r>
              <a:rPr lang="af-ZA" i="1" dirty="0" smtClean="0"/>
              <a:t/>
            </a:r>
            <a:br>
              <a:rPr lang="af-ZA" i="1" dirty="0" smtClean="0"/>
            </a:br>
            <a:r>
              <a:rPr lang="af-ZA" i="1" dirty="0" smtClean="0"/>
              <a:t>The </a:t>
            </a:r>
            <a:r>
              <a:rPr lang="af-ZA" i="1" dirty="0"/>
              <a:t>former, in a word, glorifies itself, the latter the Lord.”</a:t>
            </a:r>
            <a:br>
              <a:rPr lang="af-ZA" i="1" dirty="0"/>
            </a:br>
            <a:r>
              <a:rPr lang="af-ZA" i="1" dirty="0" smtClean="0"/>
              <a:t/>
            </a:r>
            <a:br>
              <a:rPr lang="af-ZA" i="1" dirty="0" smtClean="0"/>
            </a:br>
            <a:r>
              <a:rPr lang="af-ZA" i="1" dirty="0" smtClean="0"/>
              <a:t>					</a:t>
            </a:r>
            <a:r>
              <a:rPr lang="af-ZA" b="1" dirty="0" smtClean="0">
                <a:solidFill>
                  <a:srgbClr val="7030A0"/>
                </a:solidFill>
              </a:rPr>
              <a:t>Augustinus</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For so blindly do we all rush in the direction of self-love that everyone thinks he has good reason for exalting himself. There is no other remedy than to pluck up by the roots that most noxious pest, self-love.”</a:t>
            </a:r>
            <a:r>
              <a:rPr lang="en-US" dirty="0"/>
              <a:t/>
            </a:r>
            <a:br>
              <a:rPr lang="en-US" dirty="0"/>
            </a:br>
            <a:r>
              <a:rPr lang="en-US" dirty="0" smtClean="0"/>
              <a:t/>
            </a:r>
            <a:br>
              <a:rPr lang="en-US" dirty="0" smtClean="0"/>
            </a:br>
            <a:r>
              <a:rPr lang="en-US" dirty="0" smtClean="0"/>
              <a:t>					</a:t>
            </a:r>
            <a:r>
              <a:rPr lang="af-ZA" b="1" dirty="0" smtClean="0">
                <a:solidFill>
                  <a:srgbClr val="7030A0"/>
                </a:solidFill>
              </a:rPr>
              <a:t>J. Calvyn</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10:38-39</a:t>
            </a:r>
            <a:r>
              <a:rPr lang="af-ZA" b="1" i="1" dirty="0" smtClean="0"/>
              <a:t/>
            </a:r>
            <a:br>
              <a:rPr lang="af-ZA" b="1" i="1" dirty="0" smtClean="0"/>
            </a:br>
            <a:r>
              <a:rPr lang="af-ZA" b="1" i="1" dirty="0"/>
              <a:t/>
            </a:r>
            <a:br>
              <a:rPr lang="af-ZA" b="1" i="1" dirty="0"/>
            </a:br>
            <a:r>
              <a:rPr lang="af-ZA" i="1" dirty="0" smtClean="0"/>
              <a:t>“Hy </a:t>
            </a:r>
            <a:r>
              <a:rPr lang="af-ZA" i="1" dirty="0"/>
              <a:t>wat nie sy kruis opneem en My volg nie, is nie werd om aan My te behoort nie. Hy wat sy lewe wil behou, sal dit verloor; en hy wat sy lewe ter wille van My verloor, sal dit vind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12:24-25</a:t>
            </a:r>
            <a:r>
              <a:rPr lang="af-ZA" b="1" i="1" dirty="0" smtClean="0"/>
              <a:t/>
            </a:r>
            <a:br>
              <a:rPr lang="af-ZA" b="1" i="1" dirty="0" smtClean="0"/>
            </a:br>
            <a:r>
              <a:rPr lang="af-ZA" b="1" i="1" dirty="0"/>
              <a:t/>
            </a:r>
            <a:br>
              <a:rPr lang="af-ZA" b="1" i="1" dirty="0"/>
            </a:br>
            <a:r>
              <a:rPr lang="af-ZA" i="1" dirty="0" smtClean="0"/>
              <a:t>“Dít </a:t>
            </a:r>
            <a:r>
              <a:rPr lang="af-ZA" i="1" dirty="0"/>
              <a:t>verseker Ek julle: As 'n koringkorrel nie in die grond val en sterwe nie, bly hy net een; maar as hy sterwe, bring hy 'n groot oes in. Wie sy lewe bo My liefhet, verloor dit; en wie sy lewe in hierdie wêreld nie bo My liefhet nie, sal dit vir die ewige lewe behou</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3:10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Toe ons nog by julle was, het ons vir julle uitdruklik gesê: “As iemand nie wil werk nie, moet hy ook nie eet nie.”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full counsel of God has been displeasing, unacceptable, and even repugnant </a:t>
            </a:r>
            <a:r>
              <a:rPr lang="af-ZA" i="1" dirty="0" smtClean="0"/>
              <a:t>to </a:t>
            </a:r>
            <a:r>
              <a:rPr lang="af-ZA" i="1" dirty="0"/>
              <a:t>self-centered, self-serving, and worldly mankind </a:t>
            </a:r>
            <a:r>
              <a:rPr lang="af-ZA" i="1" dirty="0" smtClean="0"/>
              <a:t>throughout the ages</a:t>
            </a:r>
            <a:r>
              <a:rPr lang="af-ZA" i="1" dirty="0"/>
              <a:t>. But even in the professing church today there is greater confusion, apostasy, moral decay, and tolerance for things that are clearly unscriptural than ever before</a:t>
            </a:r>
            <a:r>
              <a:rPr lang="af-ZA" i="1" dirty="0" smtClean="0"/>
              <a:t>.”</a:t>
            </a:r>
            <a:br>
              <a:rPr lang="af-ZA" i="1" dirty="0" smtClean="0"/>
            </a:br>
            <a:r>
              <a:rPr lang="af-ZA" i="1"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6:8</a:t>
            </a:r>
            <a:r>
              <a:rPr lang="af-ZA" b="1" i="1" dirty="0" smtClean="0"/>
              <a:t/>
            </a:r>
            <a:br>
              <a:rPr lang="af-ZA" b="1" i="1" dirty="0" smtClean="0"/>
            </a:br>
            <a:r>
              <a:rPr lang="af-ZA" b="1" i="1" dirty="0"/>
              <a:t/>
            </a:r>
            <a:br>
              <a:rPr lang="af-ZA" b="1" i="1" dirty="0"/>
            </a:br>
            <a:r>
              <a:rPr lang="af-ZA" i="1" dirty="0" smtClean="0"/>
              <a:t>“Maar </a:t>
            </a:r>
            <a:r>
              <a:rPr lang="af-ZA" i="1" dirty="0"/>
              <a:t>dié wat ryk wil word, val in versoeking. Hulle loop hulle vas in die strik van baie sinlose en skadelike begeertes waardeur mense in verderf en ondergang gestort word</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6:6</a:t>
            </a:r>
            <a:r>
              <a:rPr lang="af-ZA" b="1" i="1" dirty="0" smtClean="0"/>
              <a:t/>
            </a:r>
            <a:br>
              <a:rPr lang="af-ZA" b="1" i="1" dirty="0" smtClean="0"/>
            </a:br>
            <a:r>
              <a:rPr lang="af-ZA" b="1" i="1" dirty="0"/>
              <a:t/>
            </a:r>
            <a:br>
              <a:rPr lang="af-ZA" b="1" i="1" dirty="0"/>
            </a:br>
            <a:r>
              <a:rPr lang="af-ZA" i="1" dirty="0" smtClean="0"/>
              <a:t>“Die </a:t>
            </a:r>
            <a:r>
              <a:rPr lang="af-ZA" i="1" dirty="0"/>
              <a:t>godsdiens is 'n groot wins as iemand tevrede is met wat hy het, want ons het niks in die wêreld ingebring nie; ons kan ook niks daaruit wegneem nie.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4:6</a:t>
            </a:r>
            <a:br>
              <a:rPr lang="af-ZA" b="1" dirty="0" smtClean="0">
                <a:solidFill>
                  <a:srgbClr val="00B050"/>
                </a:solidFill>
              </a:rPr>
            </a:br>
            <a:r>
              <a:rPr lang="af-ZA" b="1" dirty="0"/>
              <a:t/>
            </a:r>
            <a:br>
              <a:rPr lang="af-ZA" b="1" dirty="0"/>
            </a:br>
            <a:r>
              <a:rPr lang="af-ZA" i="1" dirty="0" smtClean="0"/>
              <a:t>“God </a:t>
            </a:r>
            <a:r>
              <a:rPr lang="af-ZA" i="1" dirty="0"/>
              <a:t>weerstaan hoogmoediges, maar aan nederiges gee Hy genade</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5:20</a:t>
            </a:r>
            <a:r>
              <a:rPr lang="af-ZA" b="1" i="1" dirty="0" smtClean="0"/>
              <a:t/>
            </a:r>
            <a:br>
              <a:rPr lang="af-ZA" b="1" i="1" dirty="0" smtClean="0"/>
            </a:br>
            <a:r>
              <a:rPr lang="af-ZA" b="1" i="1" dirty="0"/>
              <a:t/>
            </a:r>
            <a:br>
              <a:rPr lang="af-ZA" b="1" i="1" dirty="0"/>
            </a:br>
            <a:r>
              <a:rPr lang="af-ZA" i="1" dirty="0" smtClean="0"/>
              <a:t>“Ellende </a:t>
            </a:r>
            <a:r>
              <a:rPr lang="af-ZA" i="1" dirty="0"/>
              <a:t>wag vir dié wat sleg goed noem en goed sleg, wat van duisternis lig maak en van lig duisternis, wat bitter soet noem en soet bitter.”</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1:1</a:t>
            </a:r>
            <a:r>
              <a:rPr lang="af-ZA" b="1" dirty="0" smtClean="0"/>
              <a:t/>
            </a:r>
            <a:br>
              <a:rPr lang="af-ZA" b="1" dirty="0" smtClean="0"/>
            </a:br>
            <a:r>
              <a:rPr lang="af-ZA" b="1" dirty="0"/>
              <a:t/>
            </a:r>
            <a:br>
              <a:rPr lang="af-ZA" b="1" dirty="0"/>
            </a:br>
            <a:r>
              <a:rPr lang="af-ZA" i="1" dirty="0" smtClean="0"/>
              <a:t>“In </a:t>
            </a:r>
            <a:r>
              <a:rPr lang="af-ZA" i="1" dirty="0"/>
              <a:t>die verlede het God baie keer en op baie maniere met ons voorvaders gepraat deur die profete, maar nou, in hierdie laaste dae, het Hy met ons gepraat deur die Seun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24:11-12</a:t>
            </a:r>
            <a:r>
              <a:rPr lang="af-ZA" b="1" i="1" dirty="0" smtClean="0"/>
              <a:t/>
            </a:r>
            <a:br>
              <a:rPr lang="af-ZA" b="1" i="1" dirty="0" smtClean="0"/>
            </a:br>
            <a:r>
              <a:rPr lang="af-ZA" b="1" i="1" dirty="0"/>
              <a:t/>
            </a:r>
            <a:br>
              <a:rPr lang="af-ZA" b="1" i="1" dirty="0"/>
            </a:br>
            <a:r>
              <a:rPr lang="af-ZA" i="1" dirty="0" smtClean="0"/>
              <a:t>“Daar </a:t>
            </a:r>
            <a:r>
              <a:rPr lang="af-ZA" i="1" dirty="0"/>
              <a:t>sal baie vals profete kom, en hulle sal baie mense mislei. Omdat die minagting van die wet van God sal toeneem, sal die liefde by baie verkoel</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Pet. </a:t>
            </a:r>
            <a:r>
              <a:rPr lang="af-ZA" b="1" dirty="0" smtClean="0">
                <a:solidFill>
                  <a:srgbClr val="00B050"/>
                </a:solidFill>
              </a:rPr>
              <a:t>2:1-2</a:t>
            </a:r>
            <a:r>
              <a:rPr lang="af-ZA" b="1" i="1" dirty="0" smtClean="0"/>
              <a:t/>
            </a:r>
            <a:br>
              <a:rPr lang="af-ZA" b="1" i="1" dirty="0" smtClean="0"/>
            </a:br>
            <a:r>
              <a:rPr lang="af-ZA" i="1" dirty="0" smtClean="0"/>
              <a:t>“Maar </a:t>
            </a:r>
            <a:r>
              <a:rPr lang="af-ZA" i="1" dirty="0"/>
              <a:t>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kwaadpraat van die Weg van die waarheid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2:18-19</a:t>
            </a:r>
            <a:r>
              <a:rPr lang="af-ZA" b="1" dirty="0" smtClean="0"/>
              <a:t/>
            </a:r>
            <a:br>
              <a:rPr lang="af-ZA" b="1" dirty="0" smtClean="0"/>
            </a:br>
            <a:r>
              <a:rPr lang="af-ZA" b="1" i="1" dirty="0" smtClean="0"/>
              <a:t/>
            </a:r>
            <a:br>
              <a:rPr lang="af-ZA" b="1" i="1" dirty="0" smtClean="0"/>
            </a:br>
            <a:r>
              <a:rPr lang="af-ZA" i="1" dirty="0" smtClean="0"/>
              <a:t>“Kinders</a:t>
            </a:r>
            <a:r>
              <a:rPr lang="af-ZA" i="1" dirty="0"/>
              <a:t>, dit is die laaste uur. Julle het gehoor dat daar 'n antichris kom; en daar is nou reeds baie antichriste. Daaruit weet ons dat dit die laaste uur is.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Hulle het wel uit ons geledere voortgekom, maar niemand van hulle was ooit werklik een van ons nie, want as hulle werklik van ons was, sou hulle by ons gebly het. Dit moes duidelik word dat geeneen van hulle werklik een van ons is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221</Words>
  <Application>Microsoft Office PowerPoint</Application>
  <PresentationFormat>On-screen Show (4:3)</PresentationFormat>
  <Paragraphs>19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II Tim. 3:1-4   'n Dodelike gevaar vir die kerk</vt:lpstr>
      <vt:lpstr>“The full counsel of God has been displeasing, unacceptable, and even repugnant to self-centered, self-serving, and worldly mankind throughout the ages. But even in the professing church today there is greater confusion, apostasy, moral decay, and tolerance for things that are clearly unscriptural than ever before.”      John MacAthur</vt:lpstr>
      <vt:lpstr>Slide 3</vt:lpstr>
      <vt:lpstr>Hebr. 1:1  “In die verlede het God baie keer en op baie maniere met ons voorvaders gepraat deur die profete, maar nou, in hierdie laaste dae, het Hy met ons gepraat deur die Seun.”</vt:lpstr>
      <vt:lpstr>Slide 5</vt:lpstr>
      <vt:lpstr>Matt. 24:11-12  “Daar sal baie vals profete kom, en hulle sal baie mense mislei. Omdat die minagting van die wet van God sal toeneem, sal die liefde by baie verkoel.”</vt:lpstr>
      <vt:lpstr>II Pet. 2:1-2 “Maar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kwaadpraat van die Weg van die waarheid.”</vt:lpstr>
      <vt:lpstr>I Joh. 2:18-19  “Kinders, dit is die laaste uur. Julle het gehoor dat daar 'n antichris kom; en daar is nou reeds baie antichriste. Daaruit weet ons dat dit die laaste uur is. </vt:lpstr>
      <vt:lpstr>Hulle het wel uit ons geledere voortgekom, maar niemand van hulle was ooit werklik een van ons nie, want as hulle werklik van ons was, sou hulle by ons gebly het. Dit moes duidelik word dat geeneen van hulle werklik een van ons is nie.”</vt:lpstr>
      <vt:lpstr>Judas 1:4 “Die rede hiervoor is dat sekere mense ongemerk julle geledere binnegedring het, goddelose mense wie se veroordeling lank reeds vas staan. Hulle misbruik die genade van ons God. Hulle gebruik dit as dekmantel om losbandig te lewe, en hulle verwerp ons enigste Meester en Here, Jesus Christus.”</vt:lpstr>
      <vt:lpstr>Slide 11</vt:lpstr>
      <vt:lpstr> “It is for that reason that the most frightening development within the contemporary church is the wide acceptance and enthusiastic proclamation of self-love, not only as being allowable but as being the basic virtue.”       John MacAthur </vt:lpstr>
      <vt:lpstr>Matt. 22:39   “En die tweede, wat hiermee gelyk staan, is: ‘Jy moet jou naaste liefhê soos jouself.’ </vt:lpstr>
      <vt:lpstr>“Two cities have been founded by two loves, the earthly by the love of self, even to the contempt of God.  The heavenly by the love of God, even to the contempt of self.  The former, in a word, glorifies itself, the latter the Lord.”       Augustinus</vt:lpstr>
      <vt:lpstr>“For so blindly do we all rush in the direction of self-love that everyone thinks he has good reason for exalting himself. There is no other remedy than to pluck up by the roots that most noxious pest, self-love.”       J. Calvyn</vt:lpstr>
      <vt:lpstr>Matt. 10:38-39  “Hy wat nie sy kruis opneem en My volg nie, is nie werd om aan My te behoort nie. Hy wat sy lewe wil behou, sal dit verloor; en hy wat sy lewe ter wille van My verloor, sal dit vind.”</vt:lpstr>
      <vt:lpstr>Joh. 12:24-25  “Dít verseker Ek julle: As 'n koringkorrel nie in die grond val en sterwe nie, bly hy net een; maar as hy sterwe, bring hy 'n groot oes in. Wie sy lewe bo My liefhet, verloor dit; en wie sy lewe in hierdie wêreld nie bo My liefhet nie, sal dit vir die ewige lewe behou.”</vt:lpstr>
      <vt:lpstr>Slide 18</vt:lpstr>
      <vt:lpstr>II Tess. 3:10   “Toe ons nog by julle was, het ons vir julle uitdruklik gesê: “As iemand nie wil werk nie, moet hy ook nie eet nie.”</vt:lpstr>
      <vt:lpstr>I Tim. 6:8  “Maar dié wat ryk wil word, val in versoeking. Hulle loop hulle vas in die strik van baie sinlose en skadelike begeertes waardeur mense in verderf en ondergang gestort word.”</vt:lpstr>
      <vt:lpstr>Slide 21</vt:lpstr>
      <vt:lpstr>I Tim. 6:6  “Die godsdiens is 'n groot wins as iemand tevrede is met wat hy het, want ons het niks in die wêreld ingebring nie; ons kan ook niks daaruit wegneem nie.</vt:lpstr>
      <vt:lpstr>Slide 23</vt:lpstr>
      <vt:lpstr>Jak. 4:6  “God weerstaan hoogmoediges, maar aan nederiges gee Hy genade.”</vt:lpstr>
      <vt:lpstr>Slide 25</vt:lpstr>
      <vt:lpstr>Jes. 5:20  “Ellende wag vir dié wat sleg goed noem en goed sleg, wat van duisternis lig maak en van lig duisternis, wat bitter soet noem en soet bitter.”</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3:1-4   'n Dodelike gevaar vir die kerk</dc:title>
  <dc:creator>Windows User</dc:creator>
  <cp:lastModifiedBy>Windows User</cp:lastModifiedBy>
  <cp:revision>1</cp:revision>
  <dcterms:created xsi:type="dcterms:W3CDTF">2024-08-01T06:47:43Z</dcterms:created>
  <dcterms:modified xsi:type="dcterms:W3CDTF">2024-08-01T06:57:29Z</dcterms:modified>
</cp:coreProperties>
</file>