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419" autoAdjust="0"/>
    <p:restoredTop sz="94660"/>
  </p:normalViewPr>
  <p:slideViewPr>
    <p:cSldViewPr>
      <p:cViewPr varScale="1">
        <p:scale>
          <a:sx n="111" d="100"/>
          <a:sy n="111" d="100"/>
        </p:scale>
        <p:origin x="-205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B58F76-AA17-47A1-BB6E-A8E518F1A0C3}" type="datetimeFigureOut">
              <a:rPr lang="en-US" smtClean="0"/>
              <a:t>8/15/2024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131FE-AD5A-4FE0-AAE3-ED23C08439C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B58F76-AA17-47A1-BB6E-A8E518F1A0C3}" type="datetimeFigureOut">
              <a:rPr lang="en-US" smtClean="0"/>
              <a:t>8/15/2024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131FE-AD5A-4FE0-AAE3-ED23C08439C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B58F76-AA17-47A1-BB6E-A8E518F1A0C3}" type="datetimeFigureOut">
              <a:rPr lang="en-US" smtClean="0"/>
              <a:t>8/15/2024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131FE-AD5A-4FE0-AAE3-ED23C08439C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B58F76-AA17-47A1-BB6E-A8E518F1A0C3}" type="datetimeFigureOut">
              <a:rPr lang="en-US" smtClean="0"/>
              <a:t>8/15/2024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131FE-AD5A-4FE0-AAE3-ED23C08439C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B58F76-AA17-47A1-BB6E-A8E518F1A0C3}" type="datetimeFigureOut">
              <a:rPr lang="en-US" smtClean="0"/>
              <a:t>8/15/2024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131FE-AD5A-4FE0-AAE3-ED23C08439C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B58F76-AA17-47A1-BB6E-A8E518F1A0C3}" type="datetimeFigureOut">
              <a:rPr lang="en-US" smtClean="0"/>
              <a:t>8/15/2024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2131FE-AD5A-4FE0-AAE3-ED23C08439C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B58F76-AA17-47A1-BB6E-A8E518F1A0C3}" type="datetimeFigureOut">
              <a:rPr lang="en-US" smtClean="0"/>
              <a:t>8/15/2024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2131FE-AD5A-4FE0-AAE3-ED23C08439C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B58F76-AA17-47A1-BB6E-A8E518F1A0C3}" type="datetimeFigureOut">
              <a:rPr lang="en-US" smtClean="0"/>
              <a:t>8/15/2024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2131FE-AD5A-4FE0-AAE3-ED23C08439C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B58F76-AA17-47A1-BB6E-A8E518F1A0C3}" type="datetimeFigureOut">
              <a:rPr lang="en-US" smtClean="0"/>
              <a:t>8/15/2024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2131FE-AD5A-4FE0-AAE3-ED23C08439C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B58F76-AA17-47A1-BB6E-A8E518F1A0C3}" type="datetimeFigureOut">
              <a:rPr lang="en-US" smtClean="0"/>
              <a:t>8/15/2024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2131FE-AD5A-4FE0-AAE3-ED23C08439C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B58F76-AA17-47A1-BB6E-A8E518F1A0C3}" type="datetimeFigureOut">
              <a:rPr lang="en-US" smtClean="0"/>
              <a:t>8/15/2024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2131FE-AD5A-4FE0-AAE3-ED23C08439C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B58F76-AA17-47A1-BB6E-A8E518F1A0C3}" type="datetimeFigureOut">
              <a:rPr lang="en-US" smtClean="0"/>
              <a:t>8/15/2024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2131FE-AD5A-4FE0-AAE3-ED23C08439C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a:t>
            </a:r>
            <a:r>
              <a:rPr lang="af-ZA" b="1" u="sng" dirty="0" smtClean="0"/>
              <a:t>3:10-14</a:t>
            </a:r>
            <a:br>
              <a:rPr lang="af-ZA" b="1" u="sng" dirty="0" smtClean="0"/>
            </a:br>
            <a:r>
              <a:rPr lang="af-ZA" b="1" u="sng" dirty="0"/>
              <a:t/>
            </a:r>
            <a:br>
              <a:rPr lang="af-ZA" b="1" u="sng" dirty="0"/>
            </a:br>
            <a:r>
              <a:rPr lang="af-ZA" b="1" dirty="0" smtClean="0"/>
              <a:t>Die </a:t>
            </a:r>
            <a:r>
              <a:rPr lang="af-ZA" b="1" dirty="0"/>
              <a:t>impak van 'n goeie voorbeeld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4:16-17</a:t>
            </a:r>
            <a:r>
              <a:rPr lang="af-ZA" b="1" dirty="0" smtClean="0"/>
              <a:t/>
            </a:r>
            <a:br>
              <a:rPr lang="af-ZA" b="1" dirty="0" smtClean="0"/>
            </a:br>
            <a:r>
              <a:rPr lang="af-ZA" b="1" dirty="0"/>
              <a:t/>
            </a:r>
            <a:br>
              <a:rPr lang="af-ZA" b="1" dirty="0"/>
            </a:br>
            <a:r>
              <a:rPr lang="af-ZA" i="1" dirty="0" smtClean="0"/>
              <a:t>“Daarom </a:t>
            </a:r>
            <a:r>
              <a:rPr lang="af-ZA" i="1" dirty="0"/>
              <a:t>spoor ek julle aan: Volg my voorbeeld! Om hierdie rede het ek Timoteus, my geliefde en getroue seun in die Here, na julle toe gestuur. Hy sal julle herinner aan my lewe en leer in Christus Jesus, waarin ek ook oral in elke gemeente onderrig gee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4:14</a:t>
            </a:r>
            <a:r>
              <a:rPr lang="af-ZA" b="1" i="1" dirty="0" smtClean="0"/>
              <a:t/>
            </a:r>
            <a:br>
              <a:rPr lang="af-ZA" b="1" i="1" dirty="0" smtClean="0"/>
            </a:br>
            <a:r>
              <a:rPr lang="af-ZA" b="1" i="1" dirty="0"/>
              <a:t/>
            </a:r>
            <a:br>
              <a:rPr lang="af-ZA" b="1" i="1" dirty="0"/>
            </a:br>
            <a:r>
              <a:rPr lang="af-ZA" i="1" dirty="0" smtClean="0"/>
              <a:t>“Moenie </a:t>
            </a:r>
            <a:r>
              <a:rPr lang="af-ZA" i="1" dirty="0"/>
              <a:t>die genadegawe wat jy het, verwaarloos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9:16</a:t>
            </a:r>
            <a:r>
              <a:rPr lang="af-ZA" b="1" i="1" dirty="0" smtClean="0"/>
              <a:t/>
            </a:r>
            <a:br>
              <a:rPr lang="af-ZA" b="1" i="1" dirty="0" smtClean="0"/>
            </a:br>
            <a:r>
              <a:rPr lang="af-ZA" b="1" i="1" dirty="0"/>
              <a:t/>
            </a:r>
            <a:br>
              <a:rPr lang="af-ZA" b="1" i="1" dirty="0"/>
            </a:br>
            <a:r>
              <a:rPr lang="af-ZA" i="1" dirty="0" smtClean="0"/>
              <a:t>“As </a:t>
            </a:r>
            <a:r>
              <a:rPr lang="af-ZA" i="1" dirty="0"/>
              <a:t>ek die evangelie verkondig, is dit nie vir my 'n rede om te roem nie. Ek verkondig die evangelie omdat ek móét! En wee my as ek dit nie doen nie!”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That driving inner force creates a life of integrity and faithfulness, a life in which professed truth is lived truth. Such things as creature comforts, self-love, self-fulfillment, self-promotion, and self-preservation had been of no consequence to Paul, nor should they be to Timothy.”</a:t>
            </a:r>
            <a:r>
              <a:rPr lang="en-US" dirty="0"/>
              <a:t/>
            </a:r>
            <a:br>
              <a:rPr lang="en-US" dirty="0"/>
            </a:br>
            <a:r>
              <a:rPr lang="en-US" dirty="0" smtClean="0"/>
              <a:t>					</a:t>
            </a:r>
            <a:r>
              <a:rPr lang="af-ZA" b="1" dirty="0" smtClean="0">
                <a:solidFill>
                  <a:srgbClr val="7030A0"/>
                </a:solidFill>
              </a:rPr>
              <a:t>John MacArthur</a:t>
            </a:r>
            <a:r>
              <a:rPr lang="af-ZA" dirty="0" smtClean="0">
                <a:solidFill>
                  <a:srgbClr val="7030A0"/>
                </a:solidFill>
              </a:rPr>
              <a:t> </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5:2</a:t>
            </a:r>
            <a:r>
              <a:rPr lang="af-ZA" b="1" i="1" dirty="0" smtClean="0"/>
              <a:t/>
            </a:r>
            <a:br>
              <a:rPr lang="af-ZA" b="1" i="1" dirty="0" smtClean="0"/>
            </a:br>
            <a:r>
              <a:rPr lang="af-ZA" b="1" i="1" dirty="0"/>
              <a:t/>
            </a:r>
            <a:br>
              <a:rPr lang="af-ZA" b="1" i="1" dirty="0"/>
            </a:br>
            <a:r>
              <a:rPr lang="af-ZA" i="1" dirty="0" smtClean="0"/>
              <a:t>“Lewe </a:t>
            </a:r>
            <a:r>
              <a:rPr lang="af-ZA" i="1" dirty="0"/>
              <a:t>in liefde, soos Christus ons ook liefgehad en om ons ontwil sy lewe as 'n offergawe gegee het, ja, 'n offer wat vir God aanneemlik was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71</Words>
  <Application>Microsoft Office PowerPoint</Application>
  <PresentationFormat>On-screen Show (4:3)</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II Tim. 3:10-14  Die impak van 'n goeie voorbeeld</vt:lpstr>
      <vt:lpstr>Slide 2</vt:lpstr>
      <vt:lpstr>I Kor. 4:16-17  “Daarom spoor ek julle aan: Volg my voorbeeld! Om hierdie rede het ek Timoteus, my geliefde en getroue seun in die Here, na julle toe gestuur. Hy sal julle herinner aan my lewe en leer in Christus Jesus, waarin ek ook oral in elke gemeente onderrig gee.”</vt:lpstr>
      <vt:lpstr>I Tim. 4:14  “Moenie die genadegawe wat jy het, verwaarloos nie.”</vt:lpstr>
      <vt:lpstr>Slide 5</vt:lpstr>
      <vt:lpstr>I Kor. 9:16  “As ek die evangelie verkondig, is dit nie vir my 'n rede om te roem nie. Ek verkondig die evangelie omdat ek móét! En wee my as ek dit nie doen nie!”</vt:lpstr>
      <vt:lpstr>“That driving inner force creates a life of integrity and faithfulness, a life in which professed truth is lived truth. Such things as creature comforts, self-love, self-fulfillment, self-promotion, and self-preservation had been of no consequence to Paul, nor should they be to Timothy.”      John MacArthur </vt:lpstr>
      <vt:lpstr>Slide 8</vt:lpstr>
      <vt:lpstr>Ef. 5:2  “Lewe in liefde, soos Christus ons ook liefgehad en om ons ontwil sy lewe as 'n offergawe gegee het, ja, 'n offer wat vir God aanneemlik was.”</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3:10-14  Die impak van 'n goeie voorbeeld</dc:title>
  <dc:creator>Windows User</dc:creator>
  <cp:lastModifiedBy>Windows User</cp:lastModifiedBy>
  <cp:revision>1</cp:revision>
  <dcterms:created xsi:type="dcterms:W3CDTF">2024-08-15T06:12:59Z</dcterms:created>
  <dcterms:modified xsi:type="dcterms:W3CDTF">2024-08-15T06:16:12Z</dcterms:modified>
</cp:coreProperties>
</file>