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524" autoAdjust="0"/>
    <p:restoredTop sz="94660"/>
  </p:normalViewPr>
  <p:slideViewPr>
    <p:cSldViewPr>
      <p:cViewPr varScale="1">
        <p:scale>
          <a:sx n="111" d="100"/>
          <a:sy n="111"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B9115D-FB13-4692-B0CB-2F4E7DA610D2}"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9115D-FB13-4692-B0CB-2F4E7DA610D2}"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9115D-FB13-4692-B0CB-2F4E7DA610D2}"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9115D-FB13-4692-B0CB-2F4E7DA610D2}"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B9115D-FB13-4692-B0CB-2F4E7DA610D2}"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B9115D-FB13-4692-B0CB-2F4E7DA610D2}"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B9115D-FB13-4692-B0CB-2F4E7DA610D2}" type="datetimeFigureOut">
              <a:rPr lang="en-US" smtClean="0"/>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B9115D-FB13-4692-B0CB-2F4E7DA610D2}" type="datetimeFigureOut">
              <a:rPr lang="en-US" smtClean="0"/>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B9115D-FB13-4692-B0CB-2F4E7DA610D2}" type="datetimeFigureOut">
              <a:rPr lang="en-US" smtClean="0"/>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B9115D-FB13-4692-B0CB-2F4E7DA610D2}"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B9115D-FB13-4692-B0CB-2F4E7DA610D2}"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47E0A-B150-44C7-9673-93F0764EA8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9115D-FB13-4692-B0CB-2F4E7DA610D2}" type="datetimeFigureOut">
              <a:rPr lang="en-US" smtClean="0"/>
              <a:t>8/23/2024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47E0A-B150-44C7-9673-93F0764EA8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3:14-15</a:t>
            </a:r>
            <a:br>
              <a:rPr lang="af-ZA" b="1" u="sng" dirty="0" smtClean="0"/>
            </a:br>
            <a:r>
              <a:rPr lang="af-ZA" b="1" u="sng" dirty="0"/>
              <a:t/>
            </a:r>
            <a:br>
              <a:rPr lang="af-ZA" b="1" u="sng" dirty="0"/>
            </a:br>
            <a:r>
              <a:rPr lang="af-ZA" b="1" dirty="0" smtClean="0"/>
              <a:t>Laat </a:t>
            </a:r>
            <a:r>
              <a:rPr lang="af-ZA" b="1" dirty="0"/>
              <a:t>die kleintjies na My toe </a:t>
            </a:r>
            <a:r>
              <a:rPr lang="af-ZA" b="1" dirty="0" smtClean="0"/>
              <a:t>kom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10:27</a:t>
            </a:r>
            <a:r>
              <a:rPr lang="af-ZA" b="1" i="1" dirty="0" smtClean="0"/>
              <a:t/>
            </a:r>
            <a:br>
              <a:rPr lang="af-ZA" b="1" i="1" dirty="0" smtClean="0"/>
            </a:br>
            <a:r>
              <a:rPr lang="af-ZA" b="1" i="1" dirty="0"/>
              <a:t/>
            </a:r>
            <a:br>
              <a:rPr lang="af-ZA" b="1" i="1" dirty="0"/>
            </a:br>
            <a:r>
              <a:rPr lang="af-ZA" i="1" dirty="0" smtClean="0"/>
              <a:t>“My </a:t>
            </a:r>
            <a:r>
              <a:rPr lang="af-ZA" i="1" dirty="0"/>
              <a:t>skape luister na my stem; Ek ken hulle, en hulle volg My</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1:5</a:t>
            </a:r>
            <a:r>
              <a:rPr lang="af-ZA" b="1" dirty="0" smtClean="0"/>
              <a:t/>
            </a:r>
            <a:br>
              <a:rPr lang="af-ZA" b="1" dirty="0" smtClean="0"/>
            </a:br>
            <a:r>
              <a:rPr lang="af-ZA" b="1" dirty="0"/>
              <a:t/>
            </a:r>
            <a:br>
              <a:rPr lang="af-ZA" b="1" dirty="0"/>
            </a:br>
            <a:r>
              <a:rPr lang="af-ZA" i="1" dirty="0" smtClean="0"/>
              <a:t>“Ek </a:t>
            </a:r>
            <a:r>
              <a:rPr lang="af-ZA" i="1" dirty="0"/>
              <a:t>dink ook aan jou opregte geloof, dieselfde geloof wat al in jou ouma Loïs en in jou ma Eunice was, en wat, daarvan is ek oortuig, ook in jou 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3:3	</a:t>
            </a:r>
            <a:r>
              <a:rPr lang="af-ZA" b="1" i="1" dirty="0" smtClean="0"/>
              <a:t/>
            </a:r>
            <a:br>
              <a:rPr lang="af-ZA" b="1" i="1" dirty="0" smtClean="0"/>
            </a:br>
            <a:r>
              <a:rPr lang="af-ZA" b="1" i="1" dirty="0"/>
              <a:t/>
            </a:r>
            <a:br>
              <a:rPr lang="af-ZA" b="1" i="1" dirty="0"/>
            </a:br>
            <a:r>
              <a:rPr lang="af-ZA" i="1" dirty="0" smtClean="0"/>
              <a:t>“</a:t>
            </a:r>
            <a:r>
              <a:rPr lang="af-ZA" i="1" dirty="0"/>
              <a:t>Daarop sê Jesus vir hom: “Dít verseker Ek jou: As iemand nie opnuut gebore word nie, kan hy die koninkryk van God nie sien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13:5</a:t>
            </a:r>
            <a:r>
              <a:rPr lang="af-ZA" b="1" i="1" dirty="0" smtClean="0"/>
              <a:t/>
            </a:r>
            <a:br>
              <a:rPr lang="af-ZA" b="1" i="1" dirty="0" smtClean="0"/>
            </a:br>
            <a:r>
              <a:rPr lang="af-ZA" b="1" i="1" dirty="0"/>
              <a:t/>
            </a:r>
            <a:br>
              <a:rPr lang="af-ZA" b="1" i="1" dirty="0"/>
            </a:br>
            <a:r>
              <a:rPr lang="af-ZA" i="1" dirty="0" smtClean="0"/>
              <a:t>“Stel </a:t>
            </a:r>
            <a:r>
              <a:rPr lang="af-ZA" i="1" dirty="0"/>
              <a:t>julleself op die proef en ondersoek julleself of julle in die geloof lewe. Besef julle dan nie self dat Christus Jesus in julle is nie? So nie, het julle die toets nie deurstaan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1:6-7</a:t>
            </a:r>
            <a:r>
              <a:rPr lang="af-ZA" b="1" i="1" dirty="0" smtClean="0"/>
              <a:t/>
            </a:r>
            <a:br>
              <a:rPr lang="af-ZA" b="1" i="1" dirty="0" smtClean="0"/>
            </a:br>
            <a:r>
              <a:rPr lang="af-ZA" i="1" dirty="0" smtClean="0"/>
              <a:t>“Maar </a:t>
            </a:r>
            <a:r>
              <a:rPr lang="af-ZA" i="1" dirty="0"/>
              <a:t>'n mens moet gelowig bid en nie twyfel nie, want iemand wat twyfel, is soos 'n brander in die see wat deur die wind aangejaag en heen en weer gedryf word. So 'n mens wat altyd aan die twyfel is en onbestendig is in al sy doen en late, moet nie dink dat hy iets van die Here sal ontvang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21</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II Tim. 3:14-15  Laat die kleintjies na My toe kom</vt:lpstr>
      <vt:lpstr>Slide 2</vt:lpstr>
      <vt:lpstr>II Tim. 1:5  “Ek dink ook aan jou opregte geloof, dieselfde geloof wat al in jou ouma Loïs en in jou ma Eunice was, en wat, daarvan is ek oortuig, ook in jou is.”</vt:lpstr>
      <vt:lpstr>Slide 4</vt:lpstr>
      <vt:lpstr>Joh. 3:3   “Daarop sê Jesus vir hom: “Dít verseker Ek jou: As iemand nie opnuut gebore word nie, kan hy die koninkryk van God nie sien nie.”</vt:lpstr>
      <vt:lpstr>Slide 6</vt:lpstr>
      <vt:lpstr>II Kor. 13:5  “Stel julleself op die proef en ondersoek julleself of julle in die geloof lewe. Besef julle dan nie self dat Christus Jesus in julle is nie? So nie, het julle die toets nie deurstaan nie.”</vt:lpstr>
      <vt:lpstr>Slide 8</vt:lpstr>
      <vt:lpstr>Jak. 1:6-7 “Maar 'n mens moet gelowig bid en nie twyfel nie, want iemand wat twyfel, is soos 'n brander in die see wat deur die wind aangejaag en heen en weer gedryf word. So 'n mens wat altyd aan die twyfel is en onbestendig is in al sy doen en late, moet nie dink dat hy iets van die Here sal ontvang nie.”</vt:lpstr>
      <vt:lpstr>Joh. 10:27  “My skape luister na my stem; Ek ken hulle, en hulle volg My.”</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3:14-15  Laat die kleintjies na My toe kom</dc:title>
  <dc:creator>Windows User</dc:creator>
  <cp:lastModifiedBy>Windows User</cp:lastModifiedBy>
  <cp:revision>1</cp:revision>
  <dcterms:created xsi:type="dcterms:W3CDTF">2024-08-23T06:21:17Z</dcterms:created>
  <dcterms:modified xsi:type="dcterms:W3CDTF">2024-08-23T06:25:06Z</dcterms:modified>
</cp:coreProperties>
</file>