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65" autoAdjust="0"/>
    <p:restoredTop sz="94660"/>
  </p:normalViewPr>
  <p:slideViewPr>
    <p:cSldViewPr>
      <p:cViewPr varScale="1">
        <p:scale>
          <a:sx n="111" d="100"/>
          <a:sy n="111" d="100"/>
        </p:scale>
        <p:origin x="-21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51E787-9A5E-4A89-9531-B584A2FBC3BE}"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1E787-9A5E-4A89-9531-B584A2FBC3BE}"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1E787-9A5E-4A89-9531-B584A2FBC3BE}"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1E787-9A5E-4A89-9531-B584A2FBC3BE}"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51E787-9A5E-4A89-9531-B584A2FBC3BE}" type="datetimeFigureOut">
              <a:rPr lang="en-US" smtClean="0"/>
              <a:t>8/29/2024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51E787-9A5E-4A89-9531-B584A2FBC3BE}"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51E787-9A5E-4A89-9531-B584A2FBC3BE}" type="datetimeFigureOut">
              <a:rPr lang="en-US" smtClean="0"/>
              <a:t>8/29/2024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51E787-9A5E-4A89-9531-B584A2FBC3BE}" type="datetimeFigureOut">
              <a:rPr lang="en-US" smtClean="0"/>
              <a:t>8/29/2024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1E787-9A5E-4A89-9531-B584A2FBC3BE}" type="datetimeFigureOut">
              <a:rPr lang="en-US" smtClean="0"/>
              <a:t>8/29/2024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1E787-9A5E-4A89-9531-B584A2FBC3BE}"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1E787-9A5E-4A89-9531-B584A2FBC3BE}" type="datetimeFigureOut">
              <a:rPr lang="en-US" smtClean="0"/>
              <a:t>8/29/2024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83A44-8EE1-4183-BF8F-72A9F284D6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20000" r="-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1E787-9A5E-4A89-9531-B584A2FBC3BE}" type="datetimeFigureOut">
              <a:rPr lang="en-US" smtClean="0"/>
              <a:t>8/29/2024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83A44-8EE1-4183-BF8F-72A9F284D6D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3:14-17</a:t>
            </a:r>
            <a:br>
              <a:rPr lang="af-ZA" b="1" u="sng" dirty="0" smtClean="0"/>
            </a:br>
            <a:r>
              <a:rPr lang="af-ZA" b="1" u="sng" dirty="0"/>
              <a:t/>
            </a:r>
            <a:br>
              <a:rPr lang="af-ZA" b="1" u="sng" dirty="0"/>
            </a:br>
            <a:r>
              <a:rPr lang="af-ZA" b="1" dirty="0" smtClean="0"/>
              <a:t>Die </a:t>
            </a:r>
            <a:r>
              <a:rPr lang="af-ZA" b="1" dirty="0"/>
              <a:t>impak wat die Woord het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5:17-18</a:t>
            </a:r>
            <a:r>
              <a:rPr lang="af-ZA" b="1" i="1" dirty="0" smtClean="0"/>
              <a:t/>
            </a:r>
            <a:br>
              <a:rPr lang="af-ZA" b="1" i="1" dirty="0" smtClean="0"/>
            </a:br>
            <a:r>
              <a:rPr lang="af-ZA" i="1" dirty="0" smtClean="0"/>
              <a:t>“Moenie </a:t>
            </a:r>
            <a:r>
              <a:rPr lang="af-ZA" i="1" dirty="0"/>
              <a:t>dink dat Ek gekom het om die wet of die profete ongeldig te maak nie. Ek het nie gekom om hulle ongeldig te maak nie, maar om hulle hulle volle betekenis te laat kry. Dit verseker Ek julle: Die hemel en die aarde sal eerder vergaan as dat een letter of letterstrepie van die wet sal wegval voordat alles voleindig 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2:13</a:t>
            </a:r>
            <a:br>
              <a:rPr lang="af-ZA" b="1" dirty="0" smtClean="0">
                <a:solidFill>
                  <a:srgbClr val="00B050"/>
                </a:solidFill>
              </a:rPr>
            </a:br>
            <a:r>
              <a:rPr lang="af-ZA" b="1" dirty="0"/>
              <a:t/>
            </a:r>
            <a:br>
              <a:rPr lang="af-ZA" b="1" dirty="0"/>
            </a:br>
            <a:r>
              <a:rPr lang="af-ZA" i="1" dirty="0" smtClean="0"/>
              <a:t>“Dit </a:t>
            </a:r>
            <a:r>
              <a:rPr lang="af-ZA" i="1" dirty="0"/>
              <a:t>verkondig ons ook, nie met geleerde woorde wat die menslike wysheid ons leer nie, maar met woorde wat die Gees ons leer.”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a:t>
            </a:r>
            <a:r>
              <a:rPr lang="af-ZA" b="1" dirty="0" smtClean="0">
                <a:solidFill>
                  <a:srgbClr val="00B050"/>
                </a:solidFill>
              </a:rPr>
              <a:t>3:16</a:t>
            </a:r>
            <a:r>
              <a:rPr lang="af-ZA" b="1" i="1" dirty="0" smtClean="0"/>
              <a:t/>
            </a:r>
            <a:br>
              <a:rPr lang="af-ZA" b="1" i="1" dirty="0" smtClean="0"/>
            </a:br>
            <a:r>
              <a:rPr lang="af-ZA" i="1" dirty="0" smtClean="0"/>
              <a:t>“Hy </a:t>
            </a:r>
            <a:r>
              <a:rPr lang="af-ZA" i="1" dirty="0"/>
              <a:t>skryf dit ook in al sy briewe waarin hy oor hierdie saak handel. Daar is dinge in sy briewe wat moeilik is om te verstaan. Oningeligte en onstandvastige mense gee daaraan 'n verkeerde uitleg, soos hulle trouens ook doen met die res van die Skrif, en dit tot hulle eie ondergang.”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a:t>
            </a:r>
            <a:r>
              <a:rPr lang="af-ZA" b="1" dirty="0" smtClean="0">
                <a:solidFill>
                  <a:srgbClr val="00B050"/>
                </a:solidFill>
              </a:rPr>
              <a:t>22:18-19</a:t>
            </a:r>
            <a:r>
              <a:rPr lang="af-ZA" b="1" i="1" dirty="0" smtClean="0"/>
              <a:t/>
            </a:r>
            <a:br>
              <a:rPr lang="af-ZA" b="1" i="1" dirty="0" smtClean="0"/>
            </a:br>
            <a:r>
              <a:rPr lang="af-ZA" i="1" dirty="0" smtClean="0"/>
              <a:t>“Ek </a:t>
            </a:r>
            <a:r>
              <a:rPr lang="af-ZA" i="1" dirty="0"/>
              <a:t>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normAutofit/>
          </a:bodyPr>
          <a:lstStyle/>
          <a:p>
            <a:r>
              <a:rPr lang="af-ZA" sz="5400" dirty="0"/>
              <a:t>“πασα γραφη θεοπνευστος”</a:t>
            </a:r>
            <a:endParaRPr lang="en-US" sz="5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3:7</a:t>
            </a:r>
            <a:r>
              <a:rPr lang="af-ZA" b="1" dirty="0" smtClean="0"/>
              <a:t/>
            </a:r>
            <a:br>
              <a:rPr lang="af-ZA" b="1" dirty="0" smtClean="0"/>
            </a:br>
            <a:r>
              <a:rPr lang="af-ZA" b="1" dirty="0"/>
              <a:t/>
            </a:r>
            <a:br>
              <a:rPr lang="af-ZA" b="1" dirty="0"/>
            </a:br>
            <a:r>
              <a:rPr lang="af-ZA" i="1" dirty="0" smtClean="0"/>
              <a:t>“Liewe </a:t>
            </a:r>
            <a:r>
              <a:rPr lang="af-ZA" i="1" dirty="0"/>
              <a:t>kinders, moenie dat iemand julle mislei nie: wie regverdig lewe, is regverdig soos Hy regverdig is”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7:12</a:t>
            </a:r>
            <a:r>
              <a:rPr lang="af-ZA" b="1" dirty="0" smtClean="0"/>
              <a:t/>
            </a:r>
            <a:br>
              <a:rPr lang="af-ZA" b="1" dirty="0" smtClean="0"/>
            </a:br>
            <a:r>
              <a:rPr lang="af-ZA" b="1" dirty="0"/>
              <a:t/>
            </a:r>
            <a:br>
              <a:rPr lang="af-ZA" b="1" dirty="0"/>
            </a:br>
            <a:r>
              <a:rPr lang="af-ZA" i="1" dirty="0" smtClean="0"/>
              <a:t>“Die </a:t>
            </a:r>
            <a:r>
              <a:rPr lang="af-ZA" i="1" dirty="0"/>
              <a:t>wet is dus heilig, en sy voorskrifte is heilig en reg en goed.”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1:9</a:t>
            </a:r>
            <a:r>
              <a:rPr lang="af-ZA" b="1" dirty="0" smtClean="0"/>
              <a:t/>
            </a:r>
            <a:br>
              <a:rPr lang="af-ZA" b="1" dirty="0" smtClean="0"/>
            </a:br>
            <a:r>
              <a:rPr lang="af-ZA" b="1" dirty="0"/>
              <a:t/>
            </a:r>
            <a:br>
              <a:rPr lang="af-ZA" b="1" dirty="0"/>
            </a:br>
            <a:r>
              <a:rPr lang="af-ZA" i="1" dirty="0" smtClean="0"/>
              <a:t>“Hy </a:t>
            </a:r>
            <a:r>
              <a:rPr lang="af-ZA" i="1" dirty="0"/>
              <a:t>het sy hand uitgesteek, my mond aangeraak en vir my gesê: Ek het nou my woorde in jou mond gelê</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14:26</a:t>
            </a:r>
            <a:r>
              <a:rPr lang="af-ZA" b="1" i="1" dirty="0" smtClean="0"/>
              <a:t/>
            </a:r>
            <a:br>
              <a:rPr lang="af-ZA" b="1" i="1" dirty="0" smtClean="0"/>
            </a:br>
            <a:r>
              <a:rPr lang="af-ZA" b="1" i="1" dirty="0"/>
              <a:t/>
            </a:r>
            <a:br>
              <a:rPr lang="af-ZA" b="1" i="1" dirty="0"/>
            </a:br>
            <a:r>
              <a:rPr lang="af-ZA" i="1" dirty="0" smtClean="0"/>
              <a:t>“en </a:t>
            </a:r>
            <a:r>
              <a:rPr lang="af-ZA" i="1" dirty="0"/>
              <a:t>wanneer die Vader in my Naam die Voorspraak, die Heilige Gees, stuur, sal Hy julle alles leer en julle herinner aan alles wat Ek vir julle gesê het.”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	</a:t>
            </a:r>
            <a:r>
              <a:rPr lang="af-ZA" b="1" i="1" dirty="0" smtClean="0"/>
              <a:t/>
            </a:r>
            <a:br>
              <a:rPr lang="af-ZA" b="1" i="1" dirty="0" smtClean="0"/>
            </a:br>
            <a:r>
              <a:rPr lang="af-ZA" b="1" i="1" dirty="0"/>
              <a:t/>
            </a:r>
            <a:br>
              <a:rPr lang="af-ZA" b="1" i="1" dirty="0"/>
            </a:br>
            <a:r>
              <a:rPr lang="af-ZA" i="1" dirty="0" smtClean="0"/>
              <a:t>“</a:t>
            </a:r>
            <a:r>
              <a:rPr lang="af-ZA" i="1" dirty="0"/>
              <a:t>In die begin was die Woord daar, en die Woord was by God, en die Woord was self God.”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10:35</a:t>
            </a:r>
            <a:r>
              <a:rPr lang="af-ZA" b="1" i="1" dirty="0" smtClean="0"/>
              <a:t/>
            </a:r>
            <a:br>
              <a:rPr lang="af-ZA" b="1" i="1" dirty="0" smtClean="0"/>
            </a:br>
            <a:r>
              <a:rPr lang="af-ZA" b="1" i="1" dirty="0"/>
              <a:t/>
            </a:r>
            <a:br>
              <a:rPr lang="af-ZA" b="1" i="1" dirty="0"/>
            </a:br>
            <a:r>
              <a:rPr lang="af-ZA" i="1" dirty="0" smtClean="0"/>
              <a:t>“wat </a:t>
            </a:r>
            <a:r>
              <a:rPr lang="af-ZA" i="1" dirty="0"/>
              <a:t>daar geskrywe staan, kan nie verander word nie</a:t>
            </a:r>
            <a:r>
              <a:rPr lang="af-ZA" i="1" dirty="0" smtClean="0"/>
              <a:t>.</a:t>
            </a:r>
            <a:r>
              <a:rPr lang="en-US"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42</Words>
  <Application>Microsoft Office PowerPoint</Application>
  <PresentationFormat>On-screen Show (4:3)</PresentationFormat>
  <Paragraphs>12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II Tim. 3:14-17  Die impak wat die Woord het</vt:lpstr>
      <vt:lpstr>Slide 2</vt:lpstr>
      <vt:lpstr>Rom. 7:12  “Die wet is dus heilig, en sy voorskrifte is heilig en reg en goed.”</vt:lpstr>
      <vt:lpstr>Jer. 1:9  “Hy het sy hand uitgesteek, my mond aangeraak en vir my gesê: Ek het nou my woorde in jou mond gelê.”</vt:lpstr>
      <vt:lpstr>Slide 5</vt:lpstr>
      <vt:lpstr>Joh. 14:26  “en wanneer die Vader in my Naam die Voorspraak, die Heilige Gees, stuur, sal Hy julle alles leer en julle herinner aan alles wat Ek vir julle gesê het.”</vt:lpstr>
      <vt:lpstr>Slide 7</vt:lpstr>
      <vt:lpstr>Joh. 1:1   “In die begin was die Woord daar, en die Woord was by God, en die Woord was self God.”</vt:lpstr>
      <vt:lpstr>Joh. 10:35  “wat daar geskrywe staan, kan nie verander word nie.”</vt:lpstr>
      <vt:lpstr>Matt. 5:17-18 “Moenie dink dat Ek gekom het om die wet of die profete ongeldig te maak nie. Ek het nie gekom om hulle ongeldig te maak nie, maar om hulle hulle volle betekenis te laat kry. Dit verseker Ek julle: Die hemel en die aarde sal eerder vergaan as dat een letter of letterstrepie van die wet sal wegval voordat alles voleindig is.”</vt:lpstr>
      <vt:lpstr>Slide 11</vt:lpstr>
      <vt:lpstr>I Kor. 2:13  “Dit verkondig ons ook, nie met geleerde woorde wat die menslike wysheid ons leer nie, maar met woorde wat die Gees ons leer.”</vt:lpstr>
      <vt:lpstr>II Pet. 3:16 “Hy skryf dit ook in al sy briewe waarin hy oor hierdie saak handel. Daar is dinge in sy briewe wat moeilik is om te verstaan. Oningeligte en onstandvastige mense gee daaraan 'n verkeerde uitleg, soos hulle trouens ook doen met die res van die Skrif, en dit tot hulle eie ondergang.”</vt:lpstr>
      <vt:lpstr>Open. 22:18-19 “Ek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lpstr>“πασα γραφη θεοπνευστος”</vt:lpstr>
      <vt:lpstr>Slide 16</vt:lpstr>
      <vt:lpstr>I Joh. 3:7  “Liewe kinders, moenie dat iemand julle mislei nie: wie regverdig lewe, is regverdig soos Hy regverdig is”</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3:14-17  Die impak wat die Woord het</dc:title>
  <dc:creator>Windows User</dc:creator>
  <cp:lastModifiedBy>Windows User</cp:lastModifiedBy>
  <cp:revision>1</cp:revision>
  <dcterms:created xsi:type="dcterms:W3CDTF">2024-08-29T06:20:20Z</dcterms:created>
  <dcterms:modified xsi:type="dcterms:W3CDTF">2024-08-29T06:33:48Z</dcterms:modified>
</cp:coreProperties>
</file>