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5747" autoAdjust="0"/>
    <p:restoredTop sz="94660"/>
  </p:normalViewPr>
  <p:slideViewPr>
    <p:cSldViewPr>
      <p:cViewPr varScale="1">
        <p:scale>
          <a:sx n="111" d="100"/>
          <a:sy n="111" d="100"/>
        </p:scale>
        <p:origin x="-2154" y="-1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FC3959-61AB-4F9B-838C-262AF1BDE212}" type="datetimeFigureOut">
              <a:rPr lang="en-US" smtClean="0"/>
              <a:t>9/3/2024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7C8CB6-F693-4DCD-B190-8D94DF45010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FC3959-61AB-4F9B-838C-262AF1BDE212}" type="datetimeFigureOut">
              <a:rPr lang="en-US" smtClean="0"/>
              <a:t>9/3/2024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7C8CB6-F693-4DCD-B190-8D94DF45010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FC3959-61AB-4F9B-838C-262AF1BDE212}" type="datetimeFigureOut">
              <a:rPr lang="en-US" smtClean="0"/>
              <a:t>9/3/2024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7C8CB6-F693-4DCD-B190-8D94DF45010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FC3959-61AB-4F9B-838C-262AF1BDE212}" type="datetimeFigureOut">
              <a:rPr lang="en-US" smtClean="0"/>
              <a:t>9/3/2024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7C8CB6-F693-4DCD-B190-8D94DF45010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FC3959-61AB-4F9B-838C-262AF1BDE212}" type="datetimeFigureOut">
              <a:rPr lang="en-US" smtClean="0"/>
              <a:t>9/3/2024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7C8CB6-F693-4DCD-B190-8D94DF45010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FC3959-61AB-4F9B-838C-262AF1BDE212}" type="datetimeFigureOut">
              <a:rPr lang="en-US" smtClean="0"/>
              <a:t>9/3/2024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7C8CB6-F693-4DCD-B190-8D94DF45010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FC3959-61AB-4F9B-838C-262AF1BDE212}" type="datetimeFigureOut">
              <a:rPr lang="en-US" smtClean="0"/>
              <a:t>9/3/2024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7C8CB6-F693-4DCD-B190-8D94DF45010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FC3959-61AB-4F9B-838C-262AF1BDE212}" type="datetimeFigureOut">
              <a:rPr lang="en-US" smtClean="0"/>
              <a:t>9/3/2024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7C8CB6-F693-4DCD-B190-8D94DF45010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FC3959-61AB-4F9B-838C-262AF1BDE212}" type="datetimeFigureOut">
              <a:rPr lang="en-US" smtClean="0"/>
              <a:t>9/3/2024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7C8CB6-F693-4DCD-B190-8D94DF45010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FC3959-61AB-4F9B-838C-262AF1BDE212}" type="datetimeFigureOut">
              <a:rPr lang="en-US" smtClean="0"/>
              <a:t>9/3/2024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7C8CB6-F693-4DCD-B190-8D94DF45010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FC3959-61AB-4F9B-838C-262AF1BDE212}" type="datetimeFigureOut">
              <a:rPr lang="en-US" smtClean="0"/>
              <a:t>9/3/2024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7C8CB6-F693-4DCD-B190-8D94DF45010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FC3959-61AB-4F9B-838C-262AF1BDE212}" type="datetimeFigureOut">
              <a:rPr lang="en-US" smtClean="0"/>
              <a:t>9/3/2024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7C8CB6-F693-4DCD-B190-8D94DF45010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4:1-5</a:t>
            </a:r>
            <a:r>
              <a:rPr lang="af-ZA" b="1" dirty="0"/>
              <a:t>	</a:t>
            </a:r>
            <a:r>
              <a:rPr lang="af-ZA" b="1" dirty="0" smtClean="0"/>
              <a:t/>
            </a:r>
            <a:br>
              <a:rPr lang="af-ZA" b="1" dirty="0" smtClean="0"/>
            </a:br>
            <a:r>
              <a:rPr lang="af-ZA" b="1" dirty="0"/>
              <a:t/>
            </a:r>
            <a:br>
              <a:rPr lang="af-ZA" b="1" dirty="0"/>
            </a:br>
            <a:r>
              <a:rPr lang="af-ZA" b="1" dirty="0" smtClean="0"/>
              <a:t>Kenmerke </a:t>
            </a:r>
            <a:r>
              <a:rPr lang="af-ZA" b="1" dirty="0"/>
              <a:t>van 'n getroue leermeester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2:7</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“Met </a:t>
            </a:r>
            <a:r>
              <a:rPr lang="af-ZA" i="1" dirty="0"/>
              <a:t>die oog hierop is ek aangestel as prediker en apostel, as 'n leraar om die heidennasies te onderrig in die boodskap van die geloof en die waarheid.”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1:11</a:t>
            </a:r>
            <a:r>
              <a:rPr lang="af-ZA" b="1" i="1" dirty="0" smtClean="0"/>
              <a:t/>
            </a:r>
            <a:br>
              <a:rPr lang="af-ZA" b="1" i="1" dirty="0" smtClean="0"/>
            </a:br>
            <a:r>
              <a:rPr lang="af-ZA" b="1" i="1" dirty="0"/>
              <a:t/>
            </a:r>
            <a:br>
              <a:rPr lang="af-ZA" b="1" i="1" dirty="0"/>
            </a:br>
            <a:r>
              <a:rPr lang="af-ZA" i="1" dirty="0" smtClean="0"/>
              <a:t>“Van </a:t>
            </a:r>
            <a:r>
              <a:rPr lang="af-ZA" i="1" dirty="0"/>
              <a:t>hierdie evangelie het Hy my aangestel as prediker en apostel en leraar</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20:26-27</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“Daarom </a:t>
            </a:r>
            <a:r>
              <a:rPr lang="af-ZA" i="1" dirty="0"/>
              <a:t>verklaar ek vandag dat dit nie my skuld is as enigeen van julle verlore gaan nie, want ek het nie nagelaat om die heilsplan van God </a:t>
            </a:r>
            <a:r>
              <a:rPr lang="af-ZA" i="1" u="sng" dirty="0"/>
              <a:t>in sy volle omvang</a:t>
            </a:r>
            <a:r>
              <a:rPr lang="af-ZA" i="1" dirty="0"/>
              <a:t> aan julle te verkondig nie”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6:20</a:t>
            </a:r>
            <a:r>
              <a:rPr lang="af-ZA" b="1" i="1" dirty="0" smtClean="0"/>
              <a:t/>
            </a:r>
            <a:br>
              <a:rPr lang="af-ZA" b="1" i="1" dirty="0" smtClean="0"/>
            </a:br>
            <a:r>
              <a:rPr lang="af-ZA" b="1" i="1" dirty="0"/>
              <a:t/>
            </a:r>
            <a:br>
              <a:rPr lang="af-ZA" b="1" i="1" dirty="0"/>
            </a:br>
            <a:r>
              <a:rPr lang="af-ZA" i="1" dirty="0" smtClean="0"/>
              <a:t>“Timoteus</a:t>
            </a:r>
            <a:r>
              <a:rPr lang="af-ZA" i="1" dirty="0"/>
              <a:t>, bewaar wat aan jou toevertrou is. Vermy die onheilige en sinlose praatjies en die redenasies van die “kennis”, soos dit verkeerdelik genoem word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1:13-14</a:t>
            </a:r>
            <a:r>
              <a:rPr lang="af-ZA" b="1" i="1" dirty="0" smtClean="0"/>
              <a:t/>
            </a:r>
            <a:br>
              <a:rPr lang="af-ZA" b="1" i="1" dirty="0" smtClean="0"/>
            </a:br>
            <a:r>
              <a:rPr lang="af-ZA" b="1" i="1" dirty="0"/>
              <a:t/>
            </a:r>
            <a:br>
              <a:rPr lang="af-ZA" b="1" i="1" dirty="0"/>
            </a:br>
            <a:r>
              <a:rPr lang="af-ZA" i="1" dirty="0" smtClean="0"/>
              <a:t>“Neem </a:t>
            </a:r>
            <a:r>
              <a:rPr lang="af-ZA" i="1" dirty="0"/>
              <a:t>die woorde wat jy van my gehoor het, as voorbeeld van gesonde verkondiging en volg dit na in die geloof en liefde wat ons in Christus Jesus het. Wat aan jou toevertrou is, is goed. Bewaar dit deur die Heilige Gees wat in ons woon</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Kol. </a:t>
            </a:r>
            <a:r>
              <a:rPr lang="af-ZA" b="1" dirty="0" smtClean="0">
                <a:solidFill>
                  <a:srgbClr val="00B050"/>
                </a:solidFill>
              </a:rPr>
              <a:t>1:26-29</a:t>
            </a:r>
            <a:r>
              <a:rPr lang="af-ZA" b="1" i="1" dirty="0" smtClean="0"/>
              <a:t/>
            </a:r>
            <a:br>
              <a:rPr lang="af-ZA" b="1" i="1" dirty="0" smtClean="0"/>
            </a:br>
            <a:r>
              <a:rPr lang="af-ZA" i="1" dirty="0" smtClean="0"/>
              <a:t>“Dit </a:t>
            </a:r>
            <a:r>
              <a:rPr lang="af-ZA" i="1" dirty="0"/>
              <a:t>is die geheimenis wat eeue en geslagte lank verborge was, maar wat nou geopenbaar is aan die mense wat aan Hom behoort. God het besluit om aan hulle bekend te maak hoe seënryk en heerlik hierdie geheimenis vir die nasies is. Die inhoud daarvan is: Christus is in julle, Hy is julle hoop op die heerlikheid</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Hóm verkondig ons deurdat ons alle mense met alle moontlike wysheid onderrig en leer, sodat ons elke mens tot geestelike volwassenheid in Christus kan bring. Daarvoor span ek my ook in en beywer ek my met die krag wat Hy gee en wat kragtig in my werk</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Rom. </a:t>
            </a:r>
            <a:r>
              <a:rPr lang="af-ZA" b="1" dirty="0" smtClean="0">
                <a:solidFill>
                  <a:srgbClr val="00B050"/>
                </a:solidFill>
              </a:rPr>
              <a:t>10:14-15</a:t>
            </a:r>
            <a:r>
              <a:rPr lang="af-ZA" b="1" i="1" dirty="0" smtClean="0"/>
              <a:t/>
            </a:r>
            <a:br>
              <a:rPr lang="af-ZA" b="1" i="1" dirty="0" smtClean="0"/>
            </a:br>
            <a:r>
              <a:rPr lang="af-ZA" i="1" dirty="0" smtClean="0"/>
              <a:t>“want </a:t>
            </a:r>
            <a:r>
              <a:rPr lang="af-ZA" i="1" dirty="0"/>
              <a:t>elkeen wat die Naam van die Here aanroep, sal gered word. Maar hoe kan 'n mens Hom aanroep as jy nie in Hom glo nie? En hoe kan jy in Hom glo as jy nie van Hom gehoor het nie? En hoe kan jy van Hom hoor sonder iemand wat preek? En hoe kan iemand preek as hy nie gestuur is nie? Daar staan ook geskrywe: “Hoe wonderlik klink die voetstappe van dié wat die goeie boodskap bring</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smtClean="0"/>
              <a:t>“</a:t>
            </a:r>
            <a:r>
              <a:rPr lang="af-ZA" i="1" dirty="0"/>
              <a:t>Let it never be forgotten, then, that he who would rise to eminence and usefulness in the pulpit, and become ‘wise in winning souls,’ must say of the work of the ministry, ‘This one thing I </a:t>
            </a:r>
            <a:r>
              <a:rPr lang="af-ZA" i="1"/>
              <a:t>do</a:t>
            </a:r>
            <a:r>
              <a:rPr lang="af-ZA" i="1" smtClean="0"/>
              <a:t>.’ </a:t>
            </a:r>
            <a:r>
              <a:rPr lang="af-ZA" i="1" dirty="0"/>
              <a:t>He must focus his whole heart and life upon the pulpit. He must give his days and his nights to the production of those addresses by which he seeks to convince the judgments and move the hearts and elevate the lives of his hearers</a:t>
            </a:r>
            <a:r>
              <a:rPr lang="af-ZA" i="1" dirty="0" smtClean="0"/>
              <a:t>.”</a:t>
            </a:r>
            <a:r>
              <a:rPr lang="af-ZA" b="1" dirty="0" smtClean="0"/>
              <a:t> 			</a:t>
            </a:r>
            <a:r>
              <a:rPr lang="af-ZA" b="1" dirty="0" smtClean="0">
                <a:solidFill>
                  <a:srgbClr val="7030A0"/>
                </a:solidFill>
              </a:rPr>
              <a:t>William Taylor</a:t>
            </a:r>
            <a:r>
              <a:rPr lang="af-ZA" dirty="0" smtClean="0">
                <a:solidFill>
                  <a:srgbClr val="7030A0"/>
                </a:solidFill>
              </a:rPr>
              <a:t> </a:t>
            </a:r>
            <a:endParaRPr lang="en-US" dirty="0">
              <a:solidFill>
                <a:srgbClr val="7030A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9:16</a:t>
            </a:r>
            <a:r>
              <a:rPr lang="af-ZA" b="1" dirty="0" smtClean="0"/>
              <a:t/>
            </a:r>
            <a:br>
              <a:rPr lang="af-ZA" b="1" dirty="0" smtClean="0"/>
            </a:br>
            <a:r>
              <a:rPr lang="af-ZA" b="1" dirty="0"/>
              <a:t/>
            </a:r>
            <a:br>
              <a:rPr lang="af-ZA" b="1" dirty="0"/>
            </a:br>
            <a:r>
              <a:rPr lang="af-ZA" i="1" dirty="0" smtClean="0"/>
              <a:t>“Ek </a:t>
            </a:r>
            <a:r>
              <a:rPr lang="af-ZA" i="1" dirty="0"/>
              <a:t>verkondig die evangelie omdat ek móét! En wee my as ek dit nie doen nie!”</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5:22</a:t>
            </a:r>
            <a:r>
              <a:rPr lang="af-ZA" b="1" i="1" dirty="0" smtClean="0"/>
              <a:t/>
            </a:r>
            <a:br>
              <a:rPr lang="af-ZA" b="1" i="1" dirty="0" smtClean="0"/>
            </a:br>
            <a:r>
              <a:rPr lang="af-ZA" b="1" i="1" dirty="0"/>
              <a:t/>
            </a:r>
            <a:br>
              <a:rPr lang="af-ZA" b="1" i="1" dirty="0"/>
            </a:br>
            <a:r>
              <a:rPr lang="af-ZA" i="1" dirty="0" smtClean="0"/>
              <a:t>“Self </a:t>
            </a:r>
            <a:r>
              <a:rPr lang="af-ZA" i="1" dirty="0"/>
              <a:t>veroordeel die Vader niemand nie, maar die oordeel het Hy geheel en al aan die Seun oorgelaat.”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5:10</a:t>
            </a:r>
            <a:r>
              <a:rPr lang="af-ZA" b="1" i="1" dirty="0" smtClean="0"/>
              <a:t/>
            </a:r>
            <a:br>
              <a:rPr lang="af-ZA" b="1" i="1" dirty="0" smtClean="0"/>
            </a:br>
            <a:r>
              <a:rPr lang="af-ZA" b="1" i="1" dirty="0"/>
              <a:t/>
            </a:r>
            <a:br>
              <a:rPr lang="af-ZA" b="1" i="1" dirty="0"/>
            </a:br>
            <a:r>
              <a:rPr lang="af-ZA" i="1" dirty="0" smtClean="0"/>
              <a:t>“Ons </a:t>
            </a:r>
            <a:r>
              <a:rPr lang="af-ZA" i="1" dirty="0"/>
              <a:t>moet immers almal voor die regterstoel van Christus verskyn, sodat elkeen kan ontvang volgens wat hy tydens sy aardse lewe gedoen het, of dit nou goed was of kwaad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Tit. </a:t>
            </a:r>
            <a:r>
              <a:rPr lang="af-ZA" b="1" dirty="0" smtClean="0">
                <a:solidFill>
                  <a:srgbClr val="00B050"/>
                </a:solidFill>
              </a:rPr>
              <a:t>2:11-13</a:t>
            </a:r>
            <a:r>
              <a:rPr lang="af-ZA" b="1" i="1" dirty="0" smtClean="0"/>
              <a:t/>
            </a:r>
            <a:br>
              <a:rPr lang="af-ZA" b="1" i="1" dirty="0" smtClean="0"/>
            </a:br>
            <a:r>
              <a:rPr lang="af-ZA" i="1" dirty="0" smtClean="0"/>
              <a:t>“Die </a:t>
            </a:r>
            <a:r>
              <a:rPr lang="af-ZA" i="1" dirty="0"/>
              <a:t>genade van God wat verlossing bring, het immers aan alle mense verskyn. Dit voed ons op om die goddelose leefwyse en wêreldse begeerlikhede te laat vaar en met selfbeheersing, opregtheid en godsvrug in die teenswoordige wêreld te lewe, terwyl ons uitsien na die gelukkige dag wat ons verwag. Op daardie dag sal die heerlikheid van ons grote God en Verlosser, Jesus Christus, verskyn.”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185</Words>
  <Application>Microsoft Office PowerPoint</Application>
  <PresentationFormat>On-screen Show (4:3)</PresentationFormat>
  <Paragraphs>14</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Office Theme</vt:lpstr>
      <vt:lpstr>II Tim. 4:1-5   Kenmerke van 'n getroue leermeester</vt:lpstr>
      <vt:lpstr>Slide 2</vt:lpstr>
      <vt:lpstr>I Kor. 9:16  “Ek verkondig die evangelie omdat ek móét! En wee my as ek dit nie doen nie!”</vt:lpstr>
      <vt:lpstr>Slide 4</vt:lpstr>
      <vt:lpstr>Joh. 5:22  “Self veroordeel die Vader niemand nie, maar die oordeel het Hy geheel en al aan die Seun oorgelaat.”</vt:lpstr>
      <vt:lpstr>II Kor. 5:10  “Ons moet immers almal voor die regterstoel van Christus verskyn, sodat elkeen kan ontvang volgens wat hy tydens sy aardse lewe gedoen het, of dit nou goed was of kwaad.”</vt:lpstr>
      <vt:lpstr>Slide 7</vt:lpstr>
      <vt:lpstr>Tit. 2:11-13 “Die genade van God wat verlossing bring, het immers aan alle mense verskyn. Dit voed ons op om die goddelose leefwyse en wêreldse begeerlikhede te laat vaar en met selfbeheersing, opregtheid en godsvrug in die teenswoordige wêreld te lewe, terwyl ons uitsien na die gelukkige dag wat ons verwag. Op daardie dag sal die heerlikheid van ons grote God en Verlosser, Jesus Christus, verskyn.”</vt:lpstr>
      <vt:lpstr>Slide 9</vt:lpstr>
      <vt:lpstr>I Tim. 2:7  “Met die oog hierop is ek aangestel as prediker en apostel, as 'n leraar om die heidennasies te onderrig in die boodskap van die geloof en die waarheid.”</vt:lpstr>
      <vt:lpstr>II Tim. 1:11  “Van hierdie evangelie het Hy my aangestel as prediker en apostel en leraar.”</vt:lpstr>
      <vt:lpstr>Slide 12</vt:lpstr>
      <vt:lpstr>Hand. 20:26-27  “Daarom verklaar ek vandag dat dit nie my skuld is as enigeen van julle verlore gaan nie, want ek het nie nagelaat om die heilsplan van God in sy volle omvang aan julle te verkondig nie”</vt:lpstr>
      <vt:lpstr>I Tim. 6:20  “Timoteus, bewaar wat aan jou toevertrou is. Vermy die onheilige en sinlose praatjies en die redenasies van die “kennis”, soos dit verkeerdelik genoem word.”</vt:lpstr>
      <vt:lpstr>II Tim. 1:13-14  “Neem die woorde wat jy van my gehoor het, as voorbeeld van gesonde verkondiging en volg dit na in die geloof en liefde wat ons in Christus Jesus het. Wat aan jou toevertrou is, is goed. Bewaar dit deur die Heilige Gees wat in ons woon.”</vt:lpstr>
      <vt:lpstr>Kol. 1:26-29 “Dit is die geheimenis wat eeue en geslagte lank verborge was, maar wat nou geopenbaar is aan die mense wat aan Hom behoort. God het besluit om aan hulle bekend te maak hoe seënryk en heerlik hierdie geheimenis vir die nasies is. Die inhoud daarvan is: Christus is in julle, Hy is julle hoop op die heerlikheid.</vt:lpstr>
      <vt:lpstr>Hóm verkondig ons deurdat ons alle mense met alle moontlike wysheid onderrig en leer, sodat ons elke mens tot geestelike volwassenheid in Christus kan bring. Daarvoor span ek my ook in en beywer ek my met die krag wat Hy gee en wat kragtig in my werk.”</vt:lpstr>
      <vt:lpstr>Slide 18</vt:lpstr>
      <vt:lpstr>Rom. 10:14-15 “want elkeen wat die Naam van die Here aanroep, sal gered word. Maar hoe kan 'n mens Hom aanroep as jy nie in Hom glo nie? En hoe kan jy in Hom glo as jy nie van Hom gehoor het nie? En hoe kan jy van Hom hoor sonder iemand wat preek? En hoe kan iemand preek as hy nie gestuur is nie? Daar staan ook geskrywe: “Hoe wonderlik klink die voetstappe van dié wat die goeie boodskap bring.”</vt:lpstr>
      <vt:lpstr>Slide 20</vt:lpstr>
      <vt:lpstr>“Let it never be forgotten, then, that he who would rise to eminence and usefulness in the pulpit, and become ‘wise in winning souls,’ must say of the work of the ministry, ‘This one thing I do.’ He must focus his whole heart and life upon the pulpit. He must give his days and his nights to the production of those addresses by which he seeks to convince the judgments and move the hearts and elevate the lives of his hearers.”    William Taylor </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4:1-5   Kenmerke van 'n getroue leermeester</dc:title>
  <dc:creator>Windows User</dc:creator>
  <cp:lastModifiedBy>Windows User</cp:lastModifiedBy>
  <cp:revision>1</cp:revision>
  <dcterms:created xsi:type="dcterms:W3CDTF">2024-09-03T06:13:13Z</dcterms:created>
  <dcterms:modified xsi:type="dcterms:W3CDTF">2024-09-03T06:19:47Z</dcterms:modified>
</cp:coreProperties>
</file>