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5643" autoAdjust="0"/>
    <p:restoredTop sz="94660"/>
  </p:normalViewPr>
  <p:slideViewPr>
    <p:cSldViewPr>
      <p:cViewPr varScale="1">
        <p:scale>
          <a:sx n="111" d="100"/>
          <a:sy n="111" d="100"/>
        </p:scale>
        <p:origin x="-216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EF06F67-4DEF-41A4-9A3F-DFC326224BE3}" type="datetimeFigureOut">
              <a:rPr lang="en-US" smtClean="0"/>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4EEAD-DD4E-42BC-85E8-2C4A490013AF}"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F06F67-4DEF-41A4-9A3F-DFC326224BE3}" type="datetimeFigureOut">
              <a:rPr lang="en-US" smtClean="0"/>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4EEAD-DD4E-42BC-85E8-2C4A490013AF}"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F06F67-4DEF-41A4-9A3F-DFC326224BE3}" type="datetimeFigureOut">
              <a:rPr lang="en-US" smtClean="0"/>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4EEAD-DD4E-42BC-85E8-2C4A490013AF}"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EF06F67-4DEF-41A4-9A3F-DFC326224BE3}" type="datetimeFigureOut">
              <a:rPr lang="en-US" smtClean="0"/>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4EEAD-DD4E-42BC-85E8-2C4A490013AF}"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EF06F67-4DEF-41A4-9A3F-DFC326224BE3}" type="datetimeFigureOut">
              <a:rPr lang="en-US" smtClean="0"/>
              <a:t>9/12/2024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24EEAD-DD4E-42BC-85E8-2C4A490013AF}"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EF06F67-4DEF-41A4-9A3F-DFC326224BE3}" type="datetimeFigureOut">
              <a:rPr lang="en-US" smtClean="0"/>
              <a:t>9/12/2024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24EEAD-DD4E-42BC-85E8-2C4A490013AF}"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EF06F67-4DEF-41A4-9A3F-DFC326224BE3}" type="datetimeFigureOut">
              <a:rPr lang="en-US" smtClean="0"/>
              <a:t>9/12/2024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24EEAD-DD4E-42BC-85E8-2C4A490013AF}"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EF06F67-4DEF-41A4-9A3F-DFC326224BE3}" type="datetimeFigureOut">
              <a:rPr lang="en-US" smtClean="0"/>
              <a:t>9/12/2024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24EEAD-DD4E-42BC-85E8-2C4A490013A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EF06F67-4DEF-41A4-9A3F-DFC326224BE3}" type="datetimeFigureOut">
              <a:rPr lang="en-US" smtClean="0"/>
              <a:t>9/12/2024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24EEAD-DD4E-42BC-85E8-2C4A490013A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F06F67-4DEF-41A4-9A3F-DFC326224BE3}" type="datetimeFigureOut">
              <a:rPr lang="en-US" smtClean="0"/>
              <a:t>9/12/2024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24EEAD-DD4E-42BC-85E8-2C4A490013AF}"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EF06F67-4DEF-41A4-9A3F-DFC326224BE3}" type="datetimeFigureOut">
              <a:rPr lang="en-US" smtClean="0"/>
              <a:t>9/12/2024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24EEAD-DD4E-42BC-85E8-2C4A490013AF}"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EF06F67-4DEF-41A4-9A3F-DFC326224BE3}" type="datetimeFigureOut">
              <a:rPr lang="en-US" smtClean="0"/>
              <a:t>9/12/2024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24EEAD-DD4E-42BC-85E8-2C4A490013AF}"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II Tim. 4:1-5</a:t>
            </a:r>
            <a:r>
              <a:rPr lang="af-ZA" b="1" dirty="0"/>
              <a:t>	</a:t>
            </a:r>
            <a:r>
              <a:rPr lang="af-ZA" b="1" dirty="0" smtClean="0"/>
              <a:t/>
            </a:r>
            <a:br>
              <a:rPr lang="af-ZA" b="1" dirty="0" smtClean="0"/>
            </a:br>
            <a:r>
              <a:rPr lang="af-ZA" b="1" dirty="0"/>
              <a:t/>
            </a:r>
            <a:br>
              <a:rPr lang="af-ZA" b="1" dirty="0"/>
            </a:br>
            <a:r>
              <a:rPr lang="af-ZA" b="1" dirty="0" smtClean="0"/>
              <a:t>Kenmerke </a:t>
            </a:r>
            <a:r>
              <a:rPr lang="af-ZA" b="1" dirty="0"/>
              <a:t>van 'n getroue </a:t>
            </a:r>
            <a:r>
              <a:rPr lang="af-ZA" b="1" dirty="0" smtClean="0"/>
              <a:t>leermeester</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5:5-6</a:t>
            </a:r>
            <a:r>
              <a:rPr lang="af-ZA" b="1" dirty="0" smtClean="0"/>
              <a:t/>
            </a:r>
            <a:br>
              <a:rPr lang="af-ZA" b="1" dirty="0" smtClean="0"/>
            </a:br>
            <a:r>
              <a:rPr lang="af-ZA" b="1" dirty="0"/>
              <a:t/>
            </a:r>
            <a:br>
              <a:rPr lang="af-ZA" b="1" dirty="0"/>
            </a:br>
            <a:r>
              <a:rPr lang="af-ZA" i="1" dirty="0" smtClean="0"/>
              <a:t>“</a:t>
            </a:r>
            <a:r>
              <a:rPr lang="af-ZA" i="1" dirty="0"/>
              <a:t>'n Ander deel daarvan het op klipbanke geval, waar daar nie baie grond was nie, en dit het gou opgekom omdat die grond nie diep was nie. Maar toe die son warm word, is dit verskroei, en omdat dit nie wortel geskiet het nie, het dit verdroog.”</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a:bodyPr>
          <a:lstStyle/>
          <a:p>
            <a:r>
              <a:rPr lang="af-ZA" b="1" dirty="0">
                <a:solidFill>
                  <a:srgbClr val="00B050"/>
                </a:solidFill>
              </a:rPr>
              <a:t>Matt. </a:t>
            </a:r>
            <a:r>
              <a:rPr lang="af-ZA" b="1" dirty="0" smtClean="0">
                <a:solidFill>
                  <a:srgbClr val="00B050"/>
                </a:solidFill>
              </a:rPr>
              <a:t>7:21-23</a:t>
            </a:r>
            <a:r>
              <a:rPr lang="af-ZA" b="1" dirty="0" smtClean="0"/>
              <a:t/>
            </a:r>
            <a:br>
              <a:rPr lang="af-ZA" b="1" dirty="0" smtClean="0"/>
            </a:br>
            <a:r>
              <a:rPr lang="af-ZA" i="1" dirty="0" smtClean="0"/>
              <a:t>“Nie </a:t>
            </a:r>
            <a:r>
              <a:rPr lang="af-ZA" i="1" dirty="0"/>
              <a:t>elkeen wat vir My sê: ‘Here, Here,’ sal in die koninkryk van die hemel ingaan nie, maar net hy wat die wil doen van my Vader wat in die hemel is. Baie sal daardie dag vir My sê: ‘Here, Here, het ons dan nie in u Naam gepreek nie, deur u Naam bose geeste uitgedryf en deur u Naam baie wonders gedoen nie</a:t>
            </a:r>
            <a:r>
              <a:rPr lang="af-ZA" i="1"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Dan sal Ek openlik vir hulle sê: Ek het julle nooit geken nie. Gaan weg van My af, julle wat die wet van God oortree.”</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a:t>
            </a:r>
            <a:r>
              <a:rPr lang="af-ZA" b="1" dirty="0" smtClean="0">
                <a:solidFill>
                  <a:srgbClr val="00B050"/>
                </a:solidFill>
              </a:rPr>
              <a:t>1:25</a:t>
            </a:r>
            <a:r>
              <a:rPr lang="af-ZA" b="1" dirty="0" smtClean="0"/>
              <a:t/>
            </a:r>
            <a:br>
              <a:rPr lang="af-ZA" b="1" dirty="0" smtClean="0"/>
            </a:br>
            <a:r>
              <a:rPr lang="af-ZA" b="1" dirty="0"/>
              <a:t/>
            </a:r>
            <a:br>
              <a:rPr lang="af-ZA" b="1" dirty="0"/>
            </a:br>
            <a:r>
              <a:rPr lang="af-ZA" i="1" dirty="0" smtClean="0"/>
              <a:t>“Dit </a:t>
            </a:r>
            <a:r>
              <a:rPr lang="af-ZA" i="1" dirty="0"/>
              <a:t>is hulle wat die waarheid van God verruil vir die leuen. Hulle dien en vereer die skepsel in plaas van die Skepper, aan wie die lof toekom vir ewig. Amen</a:t>
            </a:r>
            <a:r>
              <a:rPr lang="af-ZA" i="1" dirty="0" smtClean="0"/>
              <a:t>.”</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Jes. 5:20-31</a:t>
            </a:r>
            <a:r>
              <a:rPr lang="af-ZA" i="1" dirty="0"/>
              <a:t>	</a:t>
            </a:r>
            <a:r>
              <a:rPr lang="af-ZA" i="1" dirty="0" smtClean="0"/>
              <a:t/>
            </a:r>
            <a:br>
              <a:rPr lang="af-ZA" i="1" dirty="0" smtClean="0"/>
            </a:br>
            <a:r>
              <a:rPr lang="af-ZA" i="1" dirty="0"/>
              <a:t/>
            </a:r>
            <a:br>
              <a:rPr lang="af-ZA" i="1" dirty="0"/>
            </a:br>
            <a:r>
              <a:rPr lang="af-ZA" i="1" dirty="0" smtClean="0"/>
              <a:t>“</a:t>
            </a:r>
            <a:r>
              <a:rPr lang="af-ZA" i="1" dirty="0"/>
              <a:t>Iets vreesliks en afskuweliks het in die land gebeur: die profete tree vals op, die priesters regeer met hulle eie gesag, en my volk hou daarvan! Maar wat sal julle doen as die einde kom</a:t>
            </a:r>
            <a:r>
              <a:rPr lang="af-ZA" i="1" dirty="0" smtClean="0"/>
              <a:t>?”</a:t>
            </a:r>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There is no such a thing as a faithful ministry that is not costly. A painless ministry is a shallow and fruitless minisrty</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What in a Christain minister is the most essential quality for securing success in winning souls for Christ?...</a:t>
            </a:r>
            <a:r>
              <a:rPr lang="af-ZA" b="1" i="1" dirty="0"/>
              <a:t>earnestness</a:t>
            </a:r>
            <a:r>
              <a:rPr lang="af-ZA" i="1" dirty="0"/>
              <a:t>. And if I were asked a second or third time, I should not vary the answer</a:t>
            </a:r>
            <a:r>
              <a:rPr lang="af-ZA" i="1" dirty="0" smtClean="0"/>
              <a:t>... Success </a:t>
            </a:r>
            <a:r>
              <a:rPr lang="af-ZA" i="1" dirty="0"/>
              <a:t>is proportionate to the preacher’s earnestness.”</a:t>
            </a:r>
            <a:r>
              <a:rPr lang="en-US" dirty="0"/>
              <a:t/>
            </a:r>
            <a:br>
              <a:rPr lang="en-US" dirty="0"/>
            </a:br>
            <a:r>
              <a:rPr lang="en-US" dirty="0" smtClean="0"/>
              <a:t/>
            </a:r>
            <a:br>
              <a:rPr lang="en-US" dirty="0" smtClean="0"/>
            </a:br>
            <a:r>
              <a:rPr lang="en-US" dirty="0" smtClean="0"/>
              <a:t>				</a:t>
            </a:r>
            <a:r>
              <a:rPr lang="en-US" dirty="0" smtClean="0">
                <a:solidFill>
                  <a:srgbClr val="7030A0"/>
                </a:solidFill>
              </a:rPr>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Only continual study of God’s Word, fellowship with Him in prayer, and submission to His Holy Spirit can keep alive a sense of exhilarating eagerness to preach. Apart form the Word and from prayer, the most gifted and orthodox preaching will grow spiritually stale, for the preacher and for the hearers</a:t>
            </a:r>
            <a:r>
              <a:rPr lang="af-ZA" i="1" dirty="0" smtClean="0"/>
              <a:t>.”</a:t>
            </a:r>
            <a:br>
              <a:rPr lang="af-ZA" i="1" dirty="0" smtClean="0"/>
            </a:br>
            <a:r>
              <a:rPr lang="af-ZA" i="1" dirty="0" smtClean="0"/>
              <a:t>					</a:t>
            </a:r>
            <a:r>
              <a:rPr lang="af-ZA" b="1" dirty="0" smtClean="0">
                <a:solidFill>
                  <a:srgbClr val="7030A0"/>
                </a:solidFill>
              </a:rPr>
              <a:t>John MacArthur</a:t>
            </a:r>
            <a:endParaRPr lang="en-US" dirty="0">
              <a:solidFill>
                <a:srgbClr val="7030A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He, who at the end of twenty years ministry among the same people is more alive than ever, is a great debtor to the quickening Spirit</a:t>
            </a:r>
            <a:r>
              <a:rPr lang="af-ZA" i="1" dirty="0" smtClean="0"/>
              <a:t>.”</a:t>
            </a:r>
            <a:r>
              <a:rPr lang="af-ZA" b="1" dirty="0" smtClean="0"/>
              <a:t> </a:t>
            </a:r>
            <a:br>
              <a:rPr lang="af-ZA" b="1" dirty="0" smtClean="0"/>
            </a:br>
            <a:r>
              <a:rPr lang="af-ZA" b="1" dirty="0"/>
              <a:t/>
            </a:r>
            <a:br>
              <a:rPr lang="af-ZA" b="1" dirty="0"/>
            </a:br>
            <a:r>
              <a:rPr lang="af-ZA" b="1" dirty="0" smtClean="0"/>
              <a:t>				</a:t>
            </a:r>
            <a:r>
              <a:rPr lang="af-ZA" b="1" dirty="0" smtClean="0">
                <a:solidFill>
                  <a:srgbClr val="7030A0"/>
                </a:solidFill>
              </a:rPr>
              <a:t>	</a:t>
            </a:r>
            <a:r>
              <a:rPr lang="af-ZA" b="1" dirty="0" smtClean="0">
                <a:solidFill>
                  <a:srgbClr val="7030A0"/>
                </a:solidFill>
              </a:rPr>
              <a:t>C.H. Spurgeon</a:t>
            </a:r>
            <a:endParaRPr lang="en-US" dirty="0">
              <a:solidFill>
                <a:srgbClr val="7030A0"/>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Pet. </a:t>
            </a:r>
            <a:r>
              <a:rPr lang="af-ZA" b="1" dirty="0" smtClean="0">
                <a:solidFill>
                  <a:srgbClr val="00B050"/>
                </a:solidFill>
              </a:rPr>
              <a:t>3:15</a:t>
            </a:r>
            <a:r>
              <a:rPr lang="af-ZA" b="1" dirty="0" smtClean="0">
                <a:solidFill>
                  <a:srgbClr val="00B0F0"/>
                </a:solidFill>
              </a:rPr>
              <a:t/>
            </a:r>
            <a:br>
              <a:rPr lang="af-ZA" b="1" dirty="0" smtClean="0">
                <a:solidFill>
                  <a:srgbClr val="00B0F0"/>
                </a:solidFill>
              </a:rPr>
            </a:br>
            <a:r>
              <a:rPr lang="af-ZA" b="1" dirty="0"/>
              <a:t/>
            </a:r>
            <a:br>
              <a:rPr lang="af-ZA" b="1" dirty="0"/>
            </a:br>
            <a:r>
              <a:rPr lang="af-ZA" i="1" dirty="0" smtClean="0"/>
              <a:t>“In </a:t>
            </a:r>
            <a:r>
              <a:rPr lang="af-ZA" i="1" dirty="0"/>
              <a:t>julle harte moet daar net heilige eerbied wees vir Christus die Here. Wees altyd gereed om 'n antwoord te gee aan elkeen wat van julle 'n verduideliking eis oor die hoop wat in julle lewe.”</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Matt. </a:t>
            </a:r>
            <a:r>
              <a:rPr lang="af-ZA" b="1" dirty="0" smtClean="0">
                <a:solidFill>
                  <a:srgbClr val="00B050"/>
                </a:solidFill>
              </a:rPr>
              <a:t>4:17</a:t>
            </a:r>
            <a:r>
              <a:rPr lang="af-ZA" b="1" i="1" dirty="0" smtClean="0">
                <a:solidFill>
                  <a:srgbClr val="00B050"/>
                </a:solidFill>
              </a:rPr>
              <a:t/>
            </a:r>
            <a:br>
              <a:rPr lang="af-ZA" b="1" i="1" dirty="0" smtClean="0">
                <a:solidFill>
                  <a:srgbClr val="00B050"/>
                </a:solidFill>
              </a:rPr>
            </a:br>
            <a:r>
              <a:rPr lang="af-ZA" b="1" i="1" dirty="0"/>
              <a:t/>
            </a:r>
            <a:br>
              <a:rPr lang="af-ZA" b="1" i="1" dirty="0"/>
            </a:br>
            <a:r>
              <a:rPr lang="af-ZA" i="1" dirty="0" smtClean="0"/>
              <a:t>“Bekeer </a:t>
            </a:r>
            <a:r>
              <a:rPr lang="af-ZA" i="1" dirty="0"/>
              <a:t>julle, want die koninkryk van die hemel het naby gekom</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214</Words>
  <Application>Microsoft Office PowerPoint</Application>
  <PresentationFormat>On-screen Show (4:3)</PresentationFormat>
  <Paragraphs>12</Paragraphs>
  <Slides>20</Slides>
  <Notes>0</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Office Theme</vt:lpstr>
      <vt:lpstr>II Tim. 4:1-5   Kenmerke van 'n getroue leermeester</vt:lpstr>
      <vt:lpstr>Slide 2</vt:lpstr>
      <vt:lpstr>“What in a Christain minister is the most essential quality for securing success in winning souls for Christ?...earnestness. And if I were asked a second or third time, I should not vary the answer... Success is proportionate to the preacher’s earnestness.”       C.H. Spurgeon</vt:lpstr>
      <vt:lpstr>“Only continual study of God’s Word, fellowship with Him in prayer, and submission to His Holy Spirit can keep alive a sense of exhilarating eagerness to preach. Apart form the Word and from prayer, the most gifted and orthodox preaching will grow spiritually stale, for the preacher and for the hearers.”      John MacArthur</vt:lpstr>
      <vt:lpstr>“He, who at the end of twenty years ministry among the same people is more alive than ever, is a great debtor to the quickening Spirit.”        C.H. Spurgeon</vt:lpstr>
      <vt:lpstr>Slide 6</vt:lpstr>
      <vt:lpstr>I Pet. 3:15  “In julle harte moet daar net heilige eerbied wees vir Christus die Here. Wees altyd gereed om 'n antwoord te gee aan elkeen wat van julle 'n verduideliking eis oor die hoop wat in julle lewe.”</vt:lpstr>
      <vt:lpstr>Slide 8</vt:lpstr>
      <vt:lpstr>Matt. 4:17  “Bekeer julle, want die koninkryk van die hemel het naby gekom.”</vt:lpstr>
      <vt:lpstr>Slide 10</vt:lpstr>
      <vt:lpstr>Matt. 5:5-6  “'n Ander deel daarvan het op klipbanke geval, waar daar nie baie grond was nie, en dit het gou opgekom omdat die grond nie diep was nie. Maar toe die son warm word, is dit verskroei, en omdat dit nie wortel geskiet het nie, het dit verdroog.”</vt:lpstr>
      <vt:lpstr>Matt. 7:21-23 “Nie elkeen wat vir My sê: ‘Here, Here,’ sal in die koninkryk van die hemel ingaan nie, maar net hy wat die wil doen van my Vader wat in die hemel is. Baie sal daardie dag vir My sê: ‘Here, Here, het ons dan nie in u Naam gepreek nie, deur u Naam bose geeste uitgedryf en deur u Naam baie wonders gedoen nie?’</vt:lpstr>
      <vt:lpstr>Dan sal Ek openlik vir hulle sê: Ek het julle nooit geken nie. Gaan weg van My af, julle wat die wet van God oortree.”</vt:lpstr>
      <vt:lpstr>Slide 14</vt:lpstr>
      <vt:lpstr>Rom. 1:25  “Dit is hulle wat die waarheid van God verruil vir die leuen. Hulle dien en vereer die skepsel in plaas van die Skepper, aan wie die lof toekom vir ewig. Amen.”</vt:lpstr>
      <vt:lpstr>Slide 16</vt:lpstr>
      <vt:lpstr>Jes. 5:20-31   “Iets vreesliks en afskuweliks het in die land gebeur: die profete tree vals op, die priesters regeer met hulle eie gesag, en my volk hou daarvan! Maar wat sal julle doen as die einde kom?”</vt:lpstr>
      <vt:lpstr>Slide 18</vt:lpstr>
      <vt:lpstr>“There is no such a thing as a faithful ministry that is not costly. A painless ministry is a shallow and fruitless minisrty.”       John MacArthur</vt:lpstr>
      <vt:lpstr>Slide 20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II Tim. 4:1-5   Kenmerke van 'n getroue leermeester</dc:title>
  <dc:creator>Windows User</dc:creator>
  <cp:lastModifiedBy>Windows User</cp:lastModifiedBy>
  <cp:revision>1</cp:revision>
  <dcterms:created xsi:type="dcterms:W3CDTF">2024-09-12T06:07:02Z</dcterms:created>
  <dcterms:modified xsi:type="dcterms:W3CDTF">2024-09-12T06:14:22Z</dcterms:modified>
</cp:coreProperties>
</file>