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F3FFE8-2A17-4AD0-8CE0-94E333CAEF45}" type="datetimeFigureOut">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3FFE8-2A17-4AD0-8CE0-94E333CAEF45}" type="datetimeFigureOut">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3FFE8-2A17-4AD0-8CE0-94E333CAEF45}" type="datetimeFigureOut">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3FFE8-2A17-4AD0-8CE0-94E333CAEF45}" type="datetimeFigureOut">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F3FFE8-2A17-4AD0-8CE0-94E333CAEF45}" type="datetimeFigureOut">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F3FFE8-2A17-4AD0-8CE0-94E333CAEF45}" type="datetimeFigureOut">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F3FFE8-2A17-4AD0-8CE0-94E333CAEF45}" type="datetimeFigureOut">
              <a:rPr lang="en-US" smtClean="0"/>
              <a:t>9/19/2024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F3FFE8-2A17-4AD0-8CE0-94E333CAEF45}" type="datetimeFigureOut">
              <a:rPr lang="en-US" smtClean="0"/>
              <a:t>9/19/2024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F3FFE8-2A17-4AD0-8CE0-94E333CAEF45}" type="datetimeFigureOut">
              <a:rPr lang="en-US" smtClean="0"/>
              <a:t>9/19/2024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F3FFE8-2A17-4AD0-8CE0-94E333CAEF45}" type="datetimeFigureOut">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F3FFE8-2A17-4AD0-8CE0-94E333CAEF45}" type="datetimeFigureOut">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5D446-77C1-43F4-89C0-AE7509AF37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3FFE8-2A17-4AD0-8CE0-94E333CAEF45}" type="datetimeFigureOut">
              <a:rPr lang="en-US" smtClean="0"/>
              <a:t>9/19/2024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5D446-77C1-43F4-89C0-AE7509AF37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4:6</a:t>
            </a:r>
            <a:br>
              <a:rPr lang="af-ZA" b="1" u="sng" dirty="0" smtClean="0"/>
            </a:br>
            <a:r>
              <a:rPr lang="af-ZA" b="1" u="sng" dirty="0"/>
              <a:t/>
            </a:r>
            <a:br>
              <a:rPr lang="af-ZA" b="1" u="sng" dirty="0"/>
            </a:br>
            <a:r>
              <a:rPr lang="af-ZA" b="1" dirty="0" smtClean="0"/>
              <a:t>Is </a:t>
            </a:r>
            <a:r>
              <a:rPr lang="af-ZA" b="1" dirty="0"/>
              <a:t>ek gereed vir die einde?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7:22</a:t>
            </a:r>
            <a:r>
              <a:rPr lang="af-ZA" i="1" dirty="0">
                <a:solidFill>
                  <a:srgbClr val="00B050"/>
                </a:solidFill>
              </a:rPr>
              <a:t> </a:t>
            </a:r>
            <a:r>
              <a:rPr lang="af-ZA" i="1" dirty="0" smtClean="0"/>
              <a:t/>
            </a:r>
            <a:br>
              <a:rPr lang="af-ZA" i="1" dirty="0" smtClean="0"/>
            </a:br>
            <a:r>
              <a:rPr lang="af-ZA" i="1" dirty="0" smtClean="0"/>
              <a:t>“</a:t>
            </a:r>
            <a:r>
              <a:rPr lang="af-ZA" i="1" dirty="0"/>
              <a:t>Baie sal daardie dag vir My sê: ‘Here, Here, het ons dan nie in u Naam gepreek nie, deur u Naam bose geeste uitgedryf en deur u Naam baie wonders gedoen nie?’ Dan sal Ek openlik vir hulle sê: Ek het julle nooit geken nie. Gaan weg van My af, julle wat die wet van God oortree.”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1:20-21</a:t>
            </a:r>
            <a:r>
              <a:rPr lang="af-ZA" b="1" dirty="0" smtClean="0"/>
              <a:t/>
            </a:r>
            <a:br>
              <a:rPr lang="af-ZA" b="1" dirty="0" smtClean="0"/>
            </a:br>
            <a:r>
              <a:rPr lang="af-ZA" i="1" dirty="0" smtClean="0"/>
              <a:t>“Dit </a:t>
            </a:r>
            <a:r>
              <a:rPr lang="af-ZA" i="1" dirty="0"/>
              <a:t>is my vurige verlange, en daarna sien ek uit, dat ek niks sal doen waaroor ek my sal hoef te skaam nie. Ek wil ook nou, soos nog altyd, met alle vrymoedigheid deur my hele wese Christus verheerlik in lewe en in sterwe, want om te lewe, is vir my Christus, en om te sterwe, is vir my wins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2:23-24</a:t>
            </a:r>
            <a:r>
              <a:rPr lang="af-ZA" b="1" i="1" dirty="0" smtClean="0"/>
              <a:t/>
            </a:r>
            <a:br>
              <a:rPr lang="af-ZA" b="1" i="1" dirty="0" smtClean="0"/>
            </a:br>
            <a:r>
              <a:rPr lang="af-ZA" b="1" i="1" dirty="0"/>
              <a:t/>
            </a:r>
            <a:br>
              <a:rPr lang="af-ZA" b="1" i="1" dirty="0"/>
            </a:br>
            <a:r>
              <a:rPr lang="af-ZA" i="1" dirty="0" smtClean="0"/>
              <a:t>“As </a:t>
            </a:r>
            <a:r>
              <a:rPr lang="af-ZA" i="1" dirty="0"/>
              <a:t>ek in die lewe bly, kan ek voortgaan met vrugbare arbeid. Wat ek moet kies, weet ek nie. maar in julle belang is dit noodsaakliker dat ek bly lewe.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1:21</a:t>
            </a:r>
            <a:r>
              <a:rPr lang="af-ZA" b="1" i="1" dirty="0" smtClean="0"/>
              <a:t/>
            </a:r>
            <a:br>
              <a:rPr lang="af-ZA" b="1" i="1" dirty="0" smtClean="0"/>
            </a:br>
            <a:r>
              <a:rPr lang="af-ZA" b="1" i="1" dirty="0"/>
              <a:t/>
            </a:r>
            <a:br>
              <a:rPr lang="af-ZA" b="1" i="1" dirty="0"/>
            </a:br>
            <a:r>
              <a:rPr lang="af-ZA" i="1" dirty="0" smtClean="0"/>
              <a:t>“Sonder </a:t>
            </a:r>
            <a:r>
              <a:rPr lang="af-ZA" i="1" dirty="0"/>
              <a:t>iets het ek in die wêreld gekom en sonder iets gaan ek daaruit. Die Here het gegee en die Here het geneem. Prys die Naam van die Here.”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Rather should we say, ‘Let the Lord do with me as seemeth Him good.’ To live in constant communion with God is a sure relief from all these bitter frettings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50</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II Tim. 4:6  Is ek gereed vir die einde?</vt:lpstr>
      <vt:lpstr>Slide 2</vt:lpstr>
      <vt:lpstr>Fil. 1:20-21 “Dit is my vurige verlange, en daarna sien ek uit, dat ek niks sal doen waaroor ek my sal hoef te skaam nie. Ek wil ook nou, soos nog altyd, met alle vrymoedigheid deur my hele wese Christus verheerlik in lewe en in sterwe, want om te lewe, is vir my Christus, en om te sterwe, is vir my wins.”</vt:lpstr>
      <vt:lpstr>Slide 4</vt:lpstr>
      <vt:lpstr>Fil. 2:23-24  “As ek in die lewe bly, kan ek voortgaan met vrugbare arbeid. Wat ek moet kies, weet ek nie. maar in julle belang is dit noodsaakliker dat ek bly lewe. “</vt:lpstr>
      <vt:lpstr>Slide 6</vt:lpstr>
      <vt:lpstr>Job. 1:21  “Sonder iets het ek in die wêreld gekom en sonder iets gaan ek daaruit. Die Here het gegee en die Here het geneem. Prys die Naam van die Here.”</vt:lpstr>
      <vt:lpstr>“Rather should we say, ‘Let the Lord do with me as seemeth Him good.’ To live in constant communion with God is a sure relief from all these bitter frettings.”       C.H. Spurgeon</vt:lpstr>
      <vt:lpstr>Slide 9</vt:lpstr>
      <vt:lpstr>Matt 7:22  “Baie sal daardie dag vir My sê: ‘Here, Here, het ons dan nie in u Naam gepreek nie, deur u Naam bose geeste uitgedryf en deur u Naam baie wonders gedoen nie?’ Dan sal Ek openlik vir hulle sê: Ek het julle nooit geken nie. Gaan weg van My af, julle wat die wet van God oortree.”</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4:6  Is ek gereed vir die einde?</dc:title>
  <dc:creator>Windows User</dc:creator>
  <cp:lastModifiedBy>Windows User</cp:lastModifiedBy>
  <cp:revision>1</cp:revision>
  <dcterms:created xsi:type="dcterms:W3CDTF">2024-09-19T06:28:40Z</dcterms:created>
  <dcterms:modified xsi:type="dcterms:W3CDTF">2024-09-19T06:31:28Z</dcterms:modified>
</cp:coreProperties>
</file>