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97" autoAdjust="0"/>
    <p:restoredTop sz="94660"/>
  </p:normalViewPr>
  <p:slideViewPr>
    <p:cSldViewPr>
      <p:cViewPr varScale="1">
        <p:scale>
          <a:sx n="111" d="100"/>
          <a:sy n="111"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9378B5-368C-470A-BC1B-553BCB4C6214}"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62DE1-43A9-487D-9BDB-D3020866FE2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9378B5-368C-470A-BC1B-553BCB4C6214}"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62DE1-43A9-487D-9BDB-D3020866FE2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9378B5-368C-470A-BC1B-553BCB4C6214}"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62DE1-43A9-487D-9BDB-D3020866FE2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9378B5-368C-470A-BC1B-553BCB4C6214}"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62DE1-43A9-487D-9BDB-D3020866FE2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9378B5-368C-470A-BC1B-553BCB4C6214}" type="datetimeFigureOut">
              <a:rPr lang="en-US" smtClean="0"/>
              <a:t>9/26/2024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762DE1-43A9-487D-9BDB-D3020866FE2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9378B5-368C-470A-BC1B-553BCB4C6214}"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762DE1-43A9-487D-9BDB-D3020866FE2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9378B5-368C-470A-BC1B-553BCB4C6214}" type="datetimeFigureOut">
              <a:rPr lang="en-US" smtClean="0"/>
              <a:t>9/26/2024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762DE1-43A9-487D-9BDB-D3020866FE2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9378B5-368C-470A-BC1B-553BCB4C6214}" type="datetimeFigureOut">
              <a:rPr lang="en-US" smtClean="0"/>
              <a:t>9/26/2024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762DE1-43A9-487D-9BDB-D3020866FE2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9378B5-368C-470A-BC1B-553BCB4C6214}" type="datetimeFigureOut">
              <a:rPr lang="en-US" smtClean="0"/>
              <a:t>9/26/2024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762DE1-43A9-487D-9BDB-D3020866FE2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9378B5-368C-470A-BC1B-553BCB4C6214}"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762DE1-43A9-487D-9BDB-D3020866FE2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9378B5-368C-470A-BC1B-553BCB4C6214}" type="datetimeFigureOut">
              <a:rPr lang="en-US" smtClean="0"/>
              <a:t>9/26/2024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762DE1-43A9-487D-9BDB-D3020866FE2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9378B5-368C-470A-BC1B-553BCB4C6214}" type="datetimeFigureOut">
              <a:rPr lang="en-US" smtClean="0"/>
              <a:t>9/26/2024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762DE1-43A9-487D-9BDB-D3020866FE2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4:6-8</a:t>
            </a:r>
            <a:r>
              <a:rPr lang="af-ZA" b="1" dirty="0"/>
              <a:t> </a:t>
            </a:r>
            <a:r>
              <a:rPr lang="af-ZA" b="1" dirty="0" smtClean="0"/>
              <a:t/>
            </a:r>
            <a:br>
              <a:rPr lang="af-ZA" b="1" dirty="0" smtClean="0"/>
            </a:br>
            <a:r>
              <a:rPr lang="af-ZA" b="1" dirty="0"/>
              <a:t/>
            </a:r>
            <a:br>
              <a:rPr lang="af-ZA" b="1" dirty="0"/>
            </a:br>
            <a:r>
              <a:rPr lang="af-ZA" b="1" dirty="0" smtClean="0"/>
              <a:t>'n </a:t>
            </a:r>
            <a:r>
              <a:rPr lang="af-ZA" b="1" dirty="0"/>
              <a:t>Wedloop goed gehardloop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9:25</a:t>
            </a:r>
            <a:r>
              <a:rPr lang="af-ZA" b="1" i="1" dirty="0" smtClean="0"/>
              <a:t/>
            </a:r>
            <a:br>
              <a:rPr lang="af-ZA" b="1" i="1" dirty="0" smtClean="0"/>
            </a:br>
            <a:r>
              <a:rPr lang="af-ZA" b="1" i="1" dirty="0"/>
              <a:t/>
            </a:r>
            <a:br>
              <a:rPr lang="af-ZA" b="1" i="1" dirty="0"/>
            </a:br>
            <a:r>
              <a:rPr lang="af-ZA" i="1" dirty="0" smtClean="0"/>
              <a:t>“Weet </a:t>
            </a:r>
            <a:r>
              <a:rPr lang="af-ZA" i="1" dirty="0"/>
              <a:t>julle nie dat atlete wat aan 'n wedloop deelneem, wel almal hardloop, maar dat net een die prys ontvang nie? Hardloop dan só dat julle die prys kan wen.”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13:24</a:t>
            </a:r>
            <a:r>
              <a:rPr lang="af-ZA" b="1" i="1" dirty="0" smtClean="0"/>
              <a:t/>
            </a:r>
            <a:br>
              <a:rPr lang="af-ZA" b="1" i="1" dirty="0" smtClean="0"/>
            </a:br>
            <a:r>
              <a:rPr lang="af-ZA" b="1" i="1" dirty="0"/>
              <a:t/>
            </a:r>
            <a:br>
              <a:rPr lang="af-ZA" b="1" i="1" dirty="0"/>
            </a:br>
            <a:r>
              <a:rPr lang="af-ZA" i="1" dirty="0" smtClean="0"/>
              <a:t>“Hy </a:t>
            </a:r>
            <a:r>
              <a:rPr lang="af-ZA" i="1" dirty="0"/>
              <a:t>sê vir hulle: “Span al julle kragte in om by die smal deur in te gaan. Baie, verseker Ek julle, sal probeer om in te gaan, maar sal dit nie regkry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faithful and productive Christian life is nothing less than a fierce and relentless struggle ‘against the rulers, against the powers, against the world forces of this darkness, against the spiritual forces of wickedness in the heavenly places.”</a:t>
            </a:r>
            <a:r>
              <a:rPr lang="en-US" dirty="0"/>
              <a:t/>
            </a:r>
            <a:br>
              <a:rPr lang="en-US" dirty="0"/>
            </a:br>
            <a:r>
              <a:rPr lang="en-US" dirty="0" smtClean="0"/>
              <a:t/>
            </a:r>
            <a:br>
              <a:rPr lang="en-US" dirty="0" smtClean="0"/>
            </a:br>
            <a:r>
              <a:rPr lang="en-US"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12:1</a:t>
            </a:r>
            <a:r>
              <a:rPr lang="af-ZA" b="1" i="1" dirty="0" smtClean="0"/>
              <a:t/>
            </a:r>
            <a:br>
              <a:rPr lang="af-ZA" b="1" i="1" dirty="0" smtClean="0"/>
            </a:br>
            <a:r>
              <a:rPr lang="af-ZA" i="1" dirty="0" smtClean="0"/>
              <a:t>“Terwyl </a:t>
            </a:r>
            <a:r>
              <a:rPr lang="af-ZA" i="1" dirty="0"/>
              <a:t>ons dan so 'n groot skare geloofsgetuies rondom ons het, laat ons elke </a:t>
            </a:r>
            <a:r>
              <a:rPr lang="af-ZA" i="1" u="sng" dirty="0"/>
              <a:t>las</a:t>
            </a:r>
            <a:r>
              <a:rPr lang="af-ZA" i="1" dirty="0"/>
              <a:t> van ons afgooi, ook die </a:t>
            </a:r>
            <a:r>
              <a:rPr lang="af-ZA" i="1" u="sng" dirty="0"/>
              <a:t>sonde</a:t>
            </a:r>
            <a:r>
              <a:rPr lang="af-ZA" i="1" dirty="0"/>
              <a:t> wat ons so maklik verstrik, en laat ons die wedloop wat vir ons voorlê, met volharding hardloop, die oog gevestig op Jesus, die Begin en Voleinder van die geloof</a:t>
            </a:r>
            <a:r>
              <a:rPr lang="af-ZA" dirty="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21:22</a:t>
            </a:r>
            <a:r>
              <a:rPr lang="af-ZA" b="1" i="1" dirty="0" smtClean="0"/>
              <a:t/>
            </a:r>
            <a:br>
              <a:rPr lang="af-ZA" b="1" i="1" dirty="0" smtClean="0"/>
            </a:br>
            <a:r>
              <a:rPr lang="af-ZA" b="1" i="1" dirty="0"/>
              <a:t/>
            </a:r>
            <a:br>
              <a:rPr lang="af-ZA" b="1" i="1" dirty="0"/>
            </a:br>
            <a:r>
              <a:rPr lang="af-ZA" i="1" dirty="0" smtClean="0"/>
              <a:t>“Jesus </a:t>
            </a:r>
            <a:r>
              <a:rPr lang="af-ZA" i="1" dirty="0"/>
              <a:t>antwoord hom: “As Ek wil hê dat hy in die lewe moet bly totdat Ek weer kom, is dit nie jou saak nie. Volg jy My</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5:15-16</a:t>
            </a:r>
            <a:r>
              <a:rPr lang="af-ZA" b="1" i="1" dirty="0" smtClean="0"/>
              <a:t/>
            </a:r>
            <a:br>
              <a:rPr lang="af-ZA" b="1" i="1" dirty="0" smtClean="0"/>
            </a:br>
            <a:r>
              <a:rPr lang="af-ZA" b="1" i="1" dirty="0"/>
              <a:t/>
            </a:r>
            <a:br>
              <a:rPr lang="af-ZA" b="1" i="1" dirty="0"/>
            </a:br>
            <a:r>
              <a:rPr lang="af-ZA" i="1" dirty="0" smtClean="0"/>
              <a:t>“Wees </a:t>
            </a:r>
            <a:r>
              <a:rPr lang="af-ZA" i="1" dirty="0"/>
              <a:t>baie versigtig hoe julle lewe: nie soos onverstandige mense nie, maar soos verstandiges. Maak die beste gebruik van elke geleentheid, want ons lewe in 'n goddelose tyd</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i="1" dirty="0" smtClean="0"/>
              <a:t>“</a:t>
            </a:r>
            <a:r>
              <a:rPr lang="af-ZA" i="1" dirty="0"/>
              <a:t>I die before my time; and my body will be given back to this earth, to become food for the worms. Such is the fate that awaits the great Napoleon.”</a:t>
            </a:r>
            <a:r>
              <a:rPr lang="en-US" dirty="0"/>
              <a:t/>
            </a:r>
            <a:br>
              <a:rPr lang="en-US" dirty="0"/>
            </a:br>
            <a:r>
              <a:rPr lang="en-US" dirty="0" smtClean="0"/>
              <a:t/>
            </a:r>
            <a:br>
              <a:rPr lang="en-US" dirty="0" smtClean="0"/>
            </a:br>
            <a:r>
              <a:rPr lang="en-US" dirty="0" smtClean="0"/>
              <a:t>					</a:t>
            </a:r>
            <a:r>
              <a:rPr lang="af-ZA" b="1" dirty="0" smtClean="0">
                <a:solidFill>
                  <a:srgbClr val="7030A0"/>
                </a:solidFill>
              </a:rPr>
              <a:t>Napoleon</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i="1" dirty="0" smtClean="0"/>
              <a:t>“</a:t>
            </a:r>
            <a:r>
              <a:rPr lang="af-ZA" i="1" dirty="0"/>
              <a:t>My days are numbered. I am not likely to live very long – perhaps a year of a little more. For the first time in fifty years I find myself in a slough of despond. All about me is darkness, I am praying for light</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Gandi</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i="1" dirty="0" smtClean="0"/>
              <a:t>“</a:t>
            </a:r>
            <a:r>
              <a:rPr lang="af-ZA" i="1" dirty="0"/>
              <a:t>Behold, eighty-three years passed away! What cares! What agitation! What anxieties! What ill-will! What complications! And all without other results, exept great fatigue of mind and body, and a profound sentiment of discouragement with regard to the future, and of disquiet with regard to the past</a:t>
            </a:r>
            <a:r>
              <a:rPr lang="af-ZA" i="1" dirty="0" smtClean="0"/>
              <a:t>.”</a:t>
            </a:r>
            <a:br>
              <a:rPr lang="af-ZA" i="1" dirty="0" smtClean="0"/>
            </a:br>
            <a:r>
              <a:rPr lang="af-ZA" i="1" dirty="0" smtClean="0"/>
              <a:t>						</a:t>
            </a:r>
            <a:r>
              <a:rPr lang="af-ZA" b="1" dirty="0" smtClean="0">
                <a:solidFill>
                  <a:srgbClr val="7030A0"/>
                </a:solidFill>
              </a:rPr>
              <a:t>Taleyrand</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12:1</a:t>
            </a:r>
            <a:r>
              <a:rPr lang="af-ZA" b="1" dirty="0" smtClean="0"/>
              <a:t/>
            </a:r>
            <a:br>
              <a:rPr lang="af-ZA" b="1" dirty="0" smtClean="0"/>
            </a:br>
            <a:r>
              <a:rPr lang="af-ZA" b="1" dirty="0"/>
              <a:t/>
            </a:r>
            <a:br>
              <a:rPr lang="af-ZA" b="1" dirty="0"/>
            </a:br>
            <a:r>
              <a:rPr lang="af-ZA" i="1" dirty="0" smtClean="0"/>
              <a:t>“En </a:t>
            </a:r>
            <a:r>
              <a:rPr lang="af-ZA" i="1" dirty="0"/>
              <a:t>nou doen ek 'n beroep op julle, broers, op grond van die groot ontferming van God: Gee julleself aan God as lewende en heilige offers wat vir Hom aanneemlik is. Dit is die wesenlike van die godsdiens wat julle moet beoefen.”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6:12</a:t>
            </a:r>
            <a:r>
              <a:rPr lang="af-ZA" b="1" dirty="0" smtClean="0"/>
              <a:t/>
            </a:r>
            <a:br>
              <a:rPr lang="af-ZA" b="1" dirty="0" smtClean="0"/>
            </a:br>
            <a:r>
              <a:rPr lang="af-ZA" b="1" dirty="0"/>
              <a:t/>
            </a:r>
            <a:br>
              <a:rPr lang="af-ZA" b="1" dirty="0"/>
            </a:br>
            <a:r>
              <a:rPr lang="af-ZA" i="1" dirty="0" smtClean="0"/>
              <a:t>“In </a:t>
            </a:r>
            <a:r>
              <a:rPr lang="af-ZA" i="1" dirty="0"/>
              <a:t>die goeie wedloop van die geloof moet jy al jou kragte inspan en die ewige lewe as prys behaal. Daartoe het God jou geroep en het jy die goeie belydenis voor baie getuies afgelê.”</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215</Words>
  <Application>Microsoft Office PowerPoint</Application>
  <PresentationFormat>On-screen Show (4:3)</PresentationFormat>
  <Paragraphs>12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II Tim. 4:6-8   'n Wedloop goed gehardloop</vt:lpstr>
      <vt:lpstr>Slide 2</vt:lpstr>
      <vt:lpstr>“I die before my time; and my body will be given back to this earth, to become food for the worms. Such is the fate that awaits the great Napoleon.”       Napoleon</vt:lpstr>
      <vt:lpstr>“My days are numbered. I am not likely to live very long – perhaps a year of a little more. For the first time in fifty years I find myself in a slough of despond. All about me is darkness, I am praying for light.”       Gandi</vt:lpstr>
      <vt:lpstr>“Behold, eighty-three years passed away! What cares! What agitation! What anxieties! What ill-will! What complications! And all without other results, exept great fatigue of mind and body, and a profound sentiment of discouragement with regard to the future, and of disquiet with regard to the past.”       Taleyrand</vt:lpstr>
      <vt:lpstr>Slide 6</vt:lpstr>
      <vt:lpstr>Rom. 12:1  “En nou doen ek 'n beroep op julle, broers, op grond van die groot ontferming van God: Gee julleself aan God as lewende en heilige offers wat vir Hom aanneemlik is. Dit is die wesenlike van die godsdiens wat julle moet beoefen.”</vt:lpstr>
      <vt:lpstr>Slide 8</vt:lpstr>
      <vt:lpstr>I Tim. 6:12  “In die goeie wedloop van die geloof moet jy al jou kragte inspan en die ewige lewe as prys behaal. Daartoe het God jou geroep en het jy die goeie belydenis voor baie getuies afgelê.”</vt:lpstr>
      <vt:lpstr>I Kor. 9:25  “Weet julle nie dat atlete wat aan 'n wedloop deelneem, wel almal hardloop, maar dat net een die prys ontvang nie? Hardloop dan só dat julle die prys kan wen.”</vt:lpstr>
      <vt:lpstr>Luk. 13:24  “Hy sê vir hulle: “Span al julle kragte in om by die smal deur in te gaan. Baie, verseker Ek julle, sal probeer om in te gaan, maar sal dit nie regkry nie.”</vt:lpstr>
      <vt:lpstr>“The faithful and productive Christian life is nothing less than a fierce and relentless struggle ‘against the rulers, against the powers, against the world forces of this darkness, against the spiritual forces of wickedness in the heavenly places.”       John MacArthur</vt:lpstr>
      <vt:lpstr>Slide 13</vt:lpstr>
      <vt:lpstr>Hebr. 12:1 “Terwyl ons dan so 'n groot skare geloofsgetuies rondom ons het, laat ons elke las van ons afgooi, ook die sonde wat ons so maklik verstrik, en laat ons die wedloop wat vir ons voorlê, met volharding hardloop, die oog gevestig op Jesus, die Begin en Voleinder van die geloof.”</vt:lpstr>
      <vt:lpstr>Slide 15</vt:lpstr>
      <vt:lpstr>Joh. 21:22  “Jesus antwoord hom: “As Ek wil hê dat hy in die lewe moet bly totdat Ek weer kom, is dit nie jou saak nie. Volg jy My!”</vt:lpstr>
      <vt:lpstr>Slide 17</vt:lpstr>
      <vt:lpstr>Ef. 5:15-16  “Wees baie versigtig hoe julle lewe: nie soos onverstandige mense nie, maar soos verstandiges. Maak die beste gebruik van elke geleentheid, want ons lewe in 'n goddelose tyd.”</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4:6-8   'n Wedloop goed gehardloop</dc:title>
  <dc:creator>Windows User</dc:creator>
  <cp:lastModifiedBy>Windows User</cp:lastModifiedBy>
  <cp:revision>1</cp:revision>
  <dcterms:created xsi:type="dcterms:W3CDTF">2024-09-26T05:55:56Z</dcterms:created>
  <dcterms:modified xsi:type="dcterms:W3CDTF">2024-09-26T06:00:34Z</dcterms:modified>
</cp:coreProperties>
</file>