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1"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524" autoAdjust="0"/>
    <p:restoredTop sz="94660"/>
  </p:normalViewPr>
  <p:slideViewPr>
    <p:cSldViewPr>
      <p:cViewPr varScale="1">
        <p:scale>
          <a:sx n="111" d="100"/>
          <a:sy n="111" d="100"/>
        </p:scale>
        <p:origin x="-205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06FC5A-4AE0-4213-9887-5D1E2D3D7BD3}" type="datetimeFigureOut">
              <a:rPr lang="en-US" smtClean="0"/>
              <a:t>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028283-EEB9-42A7-AD72-B0C7A336975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06FC5A-4AE0-4213-9887-5D1E2D3D7BD3}" type="datetimeFigureOut">
              <a:rPr lang="en-US" smtClean="0"/>
              <a:t>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028283-EEB9-42A7-AD72-B0C7A336975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06FC5A-4AE0-4213-9887-5D1E2D3D7BD3}" type="datetimeFigureOut">
              <a:rPr lang="en-US" smtClean="0"/>
              <a:t>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028283-EEB9-42A7-AD72-B0C7A336975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06FC5A-4AE0-4213-9887-5D1E2D3D7BD3}" type="datetimeFigureOut">
              <a:rPr lang="en-US" smtClean="0"/>
              <a:t>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028283-EEB9-42A7-AD72-B0C7A336975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06FC5A-4AE0-4213-9887-5D1E2D3D7BD3}" type="datetimeFigureOut">
              <a:rPr lang="en-US" smtClean="0"/>
              <a:t>10/3/2024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028283-EEB9-42A7-AD72-B0C7A336975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06FC5A-4AE0-4213-9887-5D1E2D3D7BD3}" type="datetimeFigureOut">
              <a:rPr lang="en-US" smtClean="0"/>
              <a:t>10/3/2024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028283-EEB9-42A7-AD72-B0C7A336975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06FC5A-4AE0-4213-9887-5D1E2D3D7BD3}" type="datetimeFigureOut">
              <a:rPr lang="en-US" smtClean="0"/>
              <a:t>10/3/2024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3028283-EEB9-42A7-AD72-B0C7A336975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06FC5A-4AE0-4213-9887-5D1E2D3D7BD3}" type="datetimeFigureOut">
              <a:rPr lang="en-US" smtClean="0"/>
              <a:t>10/3/2024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3028283-EEB9-42A7-AD72-B0C7A336975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06FC5A-4AE0-4213-9887-5D1E2D3D7BD3}" type="datetimeFigureOut">
              <a:rPr lang="en-US" smtClean="0"/>
              <a:t>10/3/2024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028283-EEB9-42A7-AD72-B0C7A336975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06FC5A-4AE0-4213-9887-5D1E2D3D7BD3}" type="datetimeFigureOut">
              <a:rPr lang="en-US" smtClean="0"/>
              <a:t>10/3/2024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028283-EEB9-42A7-AD72-B0C7A336975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06FC5A-4AE0-4213-9887-5D1E2D3D7BD3}" type="datetimeFigureOut">
              <a:rPr lang="en-US" smtClean="0"/>
              <a:t>10/3/2024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028283-EEB9-42A7-AD72-B0C7A336975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06FC5A-4AE0-4213-9887-5D1E2D3D7BD3}" type="datetimeFigureOut">
              <a:rPr lang="en-US" smtClean="0"/>
              <a:t>10/3/2024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028283-EEB9-42A7-AD72-B0C7A336975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u="sng" dirty="0"/>
              <a:t>II Tim. </a:t>
            </a:r>
            <a:r>
              <a:rPr lang="af-ZA" b="1" u="sng" dirty="0" smtClean="0"/>
              <a:t>4:9-22</a:t>
            </a:r>
            <a:br>
              <a:rPr lang="af-ZA" b="1" u="sng" dirty="0" smtClean="0"/>
            </a:br>
            <a:r>
              <a:rPr lang="af-ZA" b="1" u="sng" dirty="0"/>
              <a:t/>
            </a:r>
            <a:br>
              <a:rPr lang="af-ZA" b="1" u="sng" dirty="0"/>
            </a:br>
            <a:r>
              <a:rPr lang="af-ZA" b="1" dirty="0" smtClean="0"/>
              <a:t>Vriende </a:t>
            </a:r>
            <a:r>
              <a:rPr lang="af-ZA" b="1" dirty="0"/>
              <a:t>en vyande op ons pad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13:13</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“Paulus </a:t>
            </a:r>
            <a:r>
              <a:rPr lang="af-ZA" i="1" dirty="0"/>
              <a:t>en sy reisgenote het met 'n skip van Pafos af vertrek en by Perge in Pamfilië aangekom. Daar het Johannes hulle verlaat en na Jerusalem toe teruggegaan.”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normAutofit/>
          </a:bodyPr>
          <a:lstStyle/>
          <a:p>
            <a:r>
              <a:rPr lang="af-ZA" b="1" dirty="0">
                <a:solidFill>
                  <a:srgbClr val="00B050"/>
                </a:solidFill>
              </a:rPr>
              <a:t>Hand. 15:36-38	</a:t>
            </a:r>
            <a:r>
              <a:rPr lang="af-ZA" b="1" i="1" dirty="0" smtClean="0"/>
              <a:t/>
            </a:r>
            <a:br>
              <a:rPr lang="af-ZA" b="1" i="1" dirty="0" smtClean="0"/>
            </a:br>
            <a:r>
              <a:rPr lang="af-ZA" b="1" i="1" dirty="0"/>
              <a:t/>
            </a:r>
            <a:br>
              <a:rPr lang="af-ZA" b="1" i="1" dirty="0"/>
            </a:br>
            <a:r>
              <a:rPr lang="af-ZA" i="1" dirty="0" smtClean="0"/>
              <a:t>“Barnabas </a:t>
            </a:r>
            <a:r>
              <a:rPr lang="af-ZA" i="1" dirty="0"/>
              <a:t>wou vir Johannes, wat ook Markus genoem is, met hulle saamneem. Maar Paulus het gedink dit is nie reg om die man saam te neem wat hulle in Pamfilië verlaat het en nie end-uit die werk saam met hulle gedoen het nie.”</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2:15</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“Moenie </a:t>
            </a:r>
            <a:r>
              <a:rPr lang="af-ZA" i="1" dirty="0"/>
              <a:t>die sondige wêreld en die dinge van die wêreld liefhê nie. As iemand die wêreld liefhet, is die Vader se liefde nie in hom nie</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12:12</a:t>
            </a:r>
            <a:r>
              <a:rPr lang="af-ZA" b="1" i="1" dirty="0" smtClean="0"/>
              <a:t/>
            </a:r>
            <a:br>
              <a:rPr lang="af-ZA" b="1" i="1" dirty="0" smtClean="0"/>
            </a:br>
            <a:r>
              <a:rPr lang="af-ZA" b="1" i="1" dirty="0"/>
              <a:t/>
            </a:r>
            <a:br>
              <a:rPr lang="af-ZA" b="1" i="1" dirty="0"/>
            </a:br>
            <a:r>
              <a:rPr lang="af-ZA" i="1" dirty="0" smtClean="0"/>
              <a:t>“Net </a:t>
            </a:r>
            <a:r>
              <a:rPr lang="af-ZA" i="1" dirty="0"/>
              <a:t>soos die liggaam 'n eenheid is en baie lede het, en soos al die lede saam, al is hulle baie, een liggaam vorm, so is dit ook met die liggaam van Christus.”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12:4</a:t>
            </a:r>
            <a:r>
              <a:rPr lang="af-ZA" b="1" i="1" dirty="0" smtClean="0"/>
              <a:t/>
            </a:r>
            <a:br>
              <a:rPr lang="af-ZA" b="1" i="1" dirty="0" smtClean="0"/>
            </a:br>
            <a:r>
              <a:rPr lang="af-ZA" b="1" i="1" dirty="0"/>
              <a:t/>
            </a:r>
            <a:br>
              <a:rPr lang="af-ZA" b="1" i="1" dirty="0"/>
            </a:br>
            <a:r>
              <a:rPr lang="af-ZA" i="1" dirty="0" smtClean="0"/>
              <a:t>“Daar </a:t>
            </a:r>
            <a:r>
              <a:rPr lang="af-ZA" i="1" dirty="0"/>
              <a:t>is 'n verskeidenheid van genadegawes, maar dit is dieselfde Gees wat dit gee; daar is 'n verskeidenheid van bedieninge, maar dit is dieselfde Here wat die opdrag gee”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12:7</a:t>
            </a:r>
            <a:r>
              <a:rPr lang="af-ZA" b="1" i="1" dirty="0" smtClean="0"/>
              <a:t/>
            </a:r>
            <a:br>
              <a:rPr lang="af-ZA" b="1" i="1" dirty="0" smtClean="0"/>
            </a:br>
            <a:r>
              <a:rPr lang="af-ZA" b="1" i="1" dirty="0"/>
              <a:t/>
            </a:r>
            <a:br>
              <a:rPr lang="af-ZA" b="1" i="1" dirty="0"/>
            </a:br>
            <a:r>
              <a:rPr lang="af-ZA" i="1" dirty="0" smtClean="0"/>
              <a:t>“Aan </a:t>
            </a:r>
            <a:r>
              <a:rPr lang="af-ZA" i="1" dirty="0"/>
              <a:t>elkeen afsonderlik word 'n werking van die Gees gegee tot voordeel van almal</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4:7</a:t>
            </a:r>
            <a:br>
              <a:rPr lang="af-ZA" b="1" dirty="0" smtClean="0">
                <a:solidFill>
                  <a:srgbClr val="00B050"/>
                </a:solidFill>
              </a:rPr>
            </a:br>
            <a:r>
              <a:rPr lang="af-ZA" b="1" dirty="0"/>
              <a:t/>
            </a:r>
            <a:br>
              <a:rPr lang="af-ZA" b="1" dirty="0"/>
            </a:br>
            <a:r>
              <a:rPr lang="af-ZA" i="1" dirty="0" smtClean="0"/>
              <a:t>“Aan </a:t>
            </a:r>
            <a:r>
              <a:rPr lang="af-ZA" i="1" dirty="0"/>
              <a:t>elkeen van ons is ‘'n genadegawe gegee volgens die mate waarin Christus die gawes uitgedeel het.”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Ef. 4:12	</a:t>
            </a:r>
            <a:r>
              <a:rPr lang="af-ZA" b="1" i="1" dirty="0" smtClean="0"/>
              <a:t/>
            </a:r>
            <a:br>
              <a:rPr lang="af-ZA" b="1" i="1" dirty="0" smtClean="0"/>
            </a:br>
            <a:r>
              <a:rPr lang="af-ZA" b="1" i="1" dirty="0"/>
              <a:t/>
            </a:r>
            <a:br>
              <a:rPr lang="af-ZA" b="1" i="1" dirty="0"/>
            </a:br>
            <a:r>
              <a:rPr lang="af-ZA" i="1" dirty="0" smtClean="0"/>
              <a:t>“</a:t>
            </a:r>
            <a:r>
              <a:rPr lang="af-ZA" i="1" dirty="0"/>
              <a:t>En dít is die </a:t>
            </a:r>
            <a:r>
              <a:rPr lang="af-ZA" i="1" dirty="0" smtClean="0"/>
              <a:t>‘gawes’ </a:t>
            </a:r>
            <a:r>
              <a:rPr lang="af-ZA" i="1" dirty="0"/>
              <a:t>wat Hy </a:t>
            </a:r>
            <a:r>
              <a:rPr lang="af-ZA" i="1" dirty="0" smtClean="0"/>
              <a:t>‘gegee het’: </a:t>
            </a:r>
            <a:r>
              <a:rPr lang="af-ZA" i="1" dirty="0"/>
              <a:t>apostels, profete, evangeliste, en herders en leraars</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4:12-13</a:t>
            </a:r>
            <a:r>
              <a:rPr lang="af-ZA" b="1" i="1" dirty="0" smtClean="0"/>
              <a:t/>
            </a:r>
            <a:br>
              <a:rPr lang="af-ZA" b="1" i="1" dirty="0" smtClean="0"/>
            </a:br>
            <a:r>
              <a:rPr lang="af-ZA" i="1" dirty="0" smtClean="0"/>
              <a:t>“Sy </a:t>
            </a:r>
            <a:r>
              <a:rPr lang="af-ZA" i="1" dirty="0"/>
              <a:t>doel daarmee was om die gelowiges toe te rus vir hulle diens en vir die opbou van die liggaam van Christus. So sal ons uiteindelik almal kom tot die werklike eenheid in ons geloof en in ons kennis van die Seun van God. Dan sal ons, sy kerk, soos ‘'n volgroeide mens wees, so volmaak en volwasse soos Christus</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34</Words>
  <Application>Microsoft Office PowerPoint</Application>
  <PresentationFormat>On-screen Show (4:3)</PresentationFormat>
  <Paragraphs>10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II Tim. 4:9-22  Vriende en vyande op ons pad</vt:lpstr>
      <vt:lpstr>Slide 2</vt:lpstr>
      <vt:lpstr>I Kor. 12:12  “Net soos die liggaam 'n eenheid is en baie lede het, en soos al die lede saam, al is hulle baie, een liggaam vorm, so is dit ook met die liggaam van Christus.”</vt:lpstr>
      <vt:lpstr>I Kor. 12:4  “Daar is 'n verskeidenheid van genadegawes, maar dit is dieselfde Gees wat dit gee; daar is 'n verskeidenheid van bedieninge, maar dit is dieselfde Here wat die opdrag gee”</vt:lpstr>
      <vt:lpstr>I Kor. 12:7  “Aan elkeen afsonderlik word 'n werking van die Gees gegee tot voordeel van almal.”</vt:lpstr>
      <vt:lpstr>Ef. 4:7  “Aan elkeen van ons is ‘'n genadegawe gegee volgens die mate waarin Christus die gawes uitgedeel het.”</vt:lpstr>
      <vt:lpstr>Ef. 4:12   “En dít is die ‘gawes’ wat Hy ‘gegee het’: apostels, profete, evangeliste, en herders en leraars.”</vt:lpstr>
      <vt:lpstr>Ef. 4:12-13 “Sy doel daarmee was om die gelowiges toe te rus vir hulle diens en vir die opbou van die liggaam van Christus. So sal ons uiteindelik almal kom tot die werklike eenheid in ons geloof en in ons kennis van die Seun van God. Dan sal ons, sy kerk, soos ‘'n volgroeide mens wees, so volmaak en volwasse soos Christus.”</vt:lpstr>
      <vt:lpstr>Slide 9</vt:lpstr>
      <vt:lpstr>Hand 13:13  “Paulus en sy reisgenote het met 'n skip van Pafos af vertrek en by Perge in Pamfilië aangekom. Daar het Johannes hulle verlaat en na Jerusalem toe teruggegaan.”</vt:lpstr>
      <vt:lpstr>Hand. 15:36-38   “Barnabas wou vir Johannes, wat ook Markus genoem is, met hulle saamneem. Maar Paulus het gedink dit is nie reg om die man saam te neem wat hulle in Pamfilië verlaat het en nie end-uit die werk saam met hulle gedoen het nie.”</vt:lpstr>
      <vt:lpstr>Slide 12</vt:lpstr>
      <vt:lpstr>I Joh.  2:15  “Moenie die sondige wêreld en die dinge van die wêreld liefhê nie. As iemand die wêreld liefhet, is die Vader se liefde nie in hom nie.”</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4:9-22  Vriende en vyande op ons pad</dc:title>
  <dc:creator>Windows User</dc:creator>
  <cp:lastModifiedBy>Windows User</cp:lastModifiedBy>
  <cp:revision>1</cp:revision>
  <dcterms:created xsi:type="dcterms:W3CDTF">2024-10-03T06:03:35Z</dcterms:created>
  <dcterms:modified xsi:type="dcterms:W3CDTF">2024-10-03T06:07:34Z</dcterms:modified>
</cp:coreProperties>
</file>