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673" autoAdjust="0"/>
    <p:restoredTop sz="94660"/>
  </p:normalViewPr>
  <p:slideViewPr>
    <p:cSldViewPr>
      <p:cViewPr varScale="1">
        <p:scale>
          <a:sx n="111" d="100"/>
          <a:sy n="111" d="100"/>
        </p:scale>
        <p:origin x="-198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63173CC-20E3-4FBF-8109-2564F56BC88A}" type="datetimeFigureOut">
              <a:rPr lang="en-US" smtClean="0"/>
              <a:t>5/13/2024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9252FB-5FB1-498F-A778-7C6ADAC0A06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3173CC-20E3-4FBF-8109-2564F56BC88A}" type="datetimeFigureOut">
              <a:rPr lang="en-US" smtClean="0"/>
              <a:t>5/13/2024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9252FB-5FB1-498F-A778-7C6ADAC0A06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3173CC-20E3-4FBF-8109-2564F56BC88A}" type="datetimeFigureOut">
              <a:rPr lang="en-US" smtClean="0"/>
              <a:t>5/13/2024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9252FB-5FB1-498F-A778-7C6ADAC0A06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3173CC-20E3-4FBF-8109-2564F56BC88A}" type="datetimeFigureOut">
              <a:rPr lang="en-US" smtClean="0"/>
              <a:t>5/13/2024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9252FB-5FB1-498F-A778-7C6ADAC0A06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3173CC-20E3-4FBF-8109-2564F56BC88A}" type="datetimeFigureOut">
              <a:rPr lang="en-US" smtClean="0"/>
              <a:t>5/13/2024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9252FB-5FB1-498F-A778-7C6ADAC0A06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63173CC-20E3-4FBF-8109-2564F56BC88A}" type="datetimeFigureOut">
              <a:rPr lang="en-US" smtClean="0"/>
              <a:t>5/13/2024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9252FB-5FB1-498F-A778-7C6ADAC0A06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63173CC-20E3-4FBF-8109-2564F56BC88A}" type="datetimeFigureOut">
              <a:rPr lang="en-US" smtClean="0"/>
              <a:t>5/13/2024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E9252FB-5FB1-498F-A778-7C6ADAC0A06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63173CC-20E3-4FBF-8109-2564F56BC88A}" type="datetimeFigureOut">
              <a:rPr lang="en-US" smtClean="0"/>
              <a:t>5/13/2024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E9252FB-5FB1-498F-A778-7C6ADAC0A06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3173CC-20E3-4FBF-8109-2564F56BC88A}" type="datetimeFigureOut">
              <a:rPr lang="en-US" smtClean="0"/>
              <a:t>5/13/2024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E9252FB-5FB1-498F-A778-7C6ADAC0A06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3173CC-20E3-4FBF-8109-2564F56BC88A}" type="datetimeFigureOut">
              <a:rPr lang="en-US" smtClean="0"/>
              <a:t>5/13/2024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9252FB-5FB1-498F-A778-7C6ADAC0A06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3173CC-20E3-4FBF-8109-2564F56BC88A}" type="datetimeFigureOut">
              <a:rPr lang="en-US" smtClean="0"/>
              <a:t>5/13/2024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9252FB-5FB1-498F-A778-7C6ADAC0A06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3173CC-20E3-4FBF-8109-2564F56BC88A}" type="datetimeFigureOut">
              <a:rPr lang="en-US" smtClean="0"/>
              <a:t>5/13/2024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9252FB-5FB1-498F-A778-7C6ADAC0A06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smtClean="0"/>
              <a:t>Die </a:t>
            </a:r>
            <a:r>
              <a:rPr lang="af-ZA" b="1" u="sng" dirty="0"/>
              <a:t>dwaasheid van sonde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a:t>
            </a:r>
            <a:r>
              <a:rPr lang="af-ZA" b="1" dirty="0" smtClean="0">
                <a:solidFill>
                  <a:srgbClr val="00B050"/>
                </a:solidFill>
              </a:rPr>
              <a:t>2:15</a:t>
            </a:r>
            <a:r>
              <a:rPr lang="af-ZA" b="1" i="1" dirty="0" smtClean="0"/>
              <a:t/>
            </a:r>
            <a:br>
              <a:rPr lang="af-ZA" b="1" i="1" dirty="0" smtClean="0"/>
            </a:br>
            <a:r>
              <a:rPr lang="af-ZA" i="1" dirty="0" smtClean="0"/>
              <a:t>“Sê </a:t>
            </a:r>
            <a:r>
              <a:rPr lang="af-ZA" i="1" dirty="0"/>
              <a:t>nou daar is 'n broer of 'n suster wat nie klere het nie en dag vir dag honger ly, en sê nou een van julle sou vir hulle sê: “Mag dit met julle goed gaan; gaan trek julle warm aan en eet genoeg,” maar julle gee nie vir hulle wat hulle nodig het om van te lewe nie, wat help dit dan?”</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12:7</a:t>
            </a:r>
            <a:r>
              <a:rPr lang="af-ZA" b="1" i="1" dirty="0" smtClean="0"/>
              <a:t/>
            </a:r>
            <a:br>
              <a:rPr lang="af-ZA" b="1" i="1" dirty="0" smtClean="0"/>
            </a:br>
            <a:r>
              <a:rPr lang="af-ZA" b="1" i="1" dirty="0"/>
              <a:t/>
            </a:r>
            <a:br>
              <a:rPr lang="af-ZA" b="1" i="1" dirty="0"/>
            </a:br>
            <a:r>
              <a:rPr lang="af-ZA" i="1" dirty="0" smtClean="0"/>
              <a:t>“Aan </a:t>
            </a:r>
            <a:r>
              <a:rPr lang="af-ZA" i="1" dirty="0"/>
              <a:t>elkeen afsonderlik word 'n werking van die Gees gegee tot voordeel van almal</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a:t>
            </a:r>
            <a:r>
              <a:rPr lang="af-ZA" b="1" dirty="0" smtClean="0">
                <a:solidFill>
                  <a:srgbClr val="00B050"/>
                </a:solidFill>
              </a:rPr>
              <a:t>3:15</a:t>
            </a:r>
            <a:r>
              <a:rPr lang="af-ZA" b="1" i="1" dirty="0" smtClean="0"/>
              <a:t/>
            </a:r>
            <a:br>
              <a:rPr lang="af-ZA" b="1" i="1" dirty="0" smtClean="0"/>
            </a:br>
            <a:r>
              <a:rPr lang="af-ZA" b="1" i="1" dirty="0"/>
              <a:t/>
            </a:r>
            <a:br>
              <a:rPr lang="af-ZA" b="1" i="1" dirty="0"/>
            </a:br>
            <a:r>
              <a:rPr lang="af-ZA" i="1" dirty="0" smtClean="0"/>
              <a:t>“Wees </a:t>
            </a:r>
            <a:r>
              <a:rPr lang="af-ZA" i="1" dirty="0"/>
              <a:t>altyd gereed om 'n antwoord te gee aan elkeen wat van julle 'n verduideliking eis oor die hoop wat in julle lewe.</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 supreme purpose of the christian religion is to make men like God in order that they may act like God</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A.W. Towzer</a:t>
            </a:r>
            <a:r>
              <a:rPr lang="af-ZA" dirty="0" smtClean="0"/>
              <a:t>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As long as you believe in God as millions of Americans do today and do not make Him the number one exclusive prioriry in your life, the devil has no issue with you.”</a:t>
            </a:r>
            <a:r>
              <a:rPr lang="en-US" dirty="0"/>
              <a:t/>
            </a:r>
            <a:br>
              <a:rPr lang="en-US" dirty="0"/>
            </a:br>
            <a:r>
              <a:rPr lang="en-US" dirty="0" smtClean="0"/>
              <a:t/>
            </a:r>
            <a:br>
              <a:rPr lang="en-US" dirty="0" smtClean="0"/>
            </a:br>
            <a:r>
              <a:rPr lang="en-US" dirty="0" smtClean="0"/>
              <a:t>					</a:t>
            </a:r>
            <a:r>
              <a:rPr lang="af-ZA" b="1" dirty="0" smtClean="0">
                <a:solidFill>
                  <a:srgbClr val="7030A0"/>
                </a:solidFill>
              </a:rPr>
              <a:t>A.W. Towzer </a:t>
            </a:r>
            <a:endParaRPr lang="en-US" dirty="0">
              <a:solidFill>
                <a:srgbClr val="7030A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a:t>
            </a:r>
            <a:r>
              <a:rPr lang="af-ZA" b="1" dirty="0" smtClean="0">
                <a:solidFill>
                  <a:srgbClr val="00B050"/>
                </a:solidFill>
              </a:rPr>
              <a:t>1:18</a:t>
            </a:r>
            <a:r>
              <a:rPr lang="af-ZA" b="1" i="1" dirty="0" smtClean="0"/>
              <a:t/>
            </a:r>
            <a:br>
              <a:rPr lang="af-ZA" b="1" i="1" dirty="0" smtClean="0"/>
            </a:br>
            <a:r>
              <a:rPr lang="af-ZA" b="1" i="1" dirty="0"/>
              <a:t/>
            </a:r>
            <a:br>
              <a:rPr lang="af-ZA" b="1" i="1" dirty="0"/>
            </a:br>
            <a:r>
              <a:rPr lang="af-ZA" i="1" dirty="0" smtClean="0"/>
              <a:t>“Julle </a:t>
            </a:r>
            <a:r>
              <a:rPr lang="af-ZA" i="1" dirty="0"/>
              <a:t>weet tog dat julle nie met verganklike middele soos silwer of goud losgekoop is uit julle oorgeërfde sinlose bestaan nie.”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Vers 19</a:t>
            </a:r>
            <a:r>
              <a:rPr lang="af-ZA" b="1" dirty="0" smtClean="0">
                <a:solidFill>
                  <a:srgbClr val="00B050"/>
                </a:solidFill>
              </a:rPr>
              <a:t>:</a:t>
            </a:r>
            <a:r>
              <a:rPr lang="af-ZA" b="1" dirty="0" smtClean="0"/>
              <a:t/>
            </a:r>
            <a:br>
              <a:rPr lang="af-ZA" b="1" dirty="0" smtClean="0"/>
            </a:br>
            <a:r>
              <a:rPr lang="af-ZA" b="1" dirty="0"/>
              <a:t/>
            </a:r>
            <a:br>
              <a:rPr lang="af-ZA" b="1" dirty="0"/>
            </a:br>
            <a:r>
              <a:rPr lang="af-ZA" i="1" dirty="0" smtClean="0"/>
              <a:t>“</a:t>
            </a:r>
            <a:r>
              <a:rPr lang="af-ZA" i="1" dirty="0"/>
              <a:t>Inteendeel, julle is losgekoop met die kosbare bloed van Christus, die Lam wat vlekloos en sonder liggaamsgebrek is</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a:t>
            </a:r>
            <a:r>
              <a:rPr lang="af-ZA" b="1" dirty="0" smtClean="0">
                <a:solidFill>
                  <a:srgbClr val="00B050"/>
                </a:solidFill>
              </a:rPr>
              <a:t>1:1</a:t>
            </a:r>
            <a:r>
              <a:rPr lang="af-ZA" b="1" dirty="0" smtClean="0"/>
              <a:t/>
            </a:r>
            <a:br>
              <a:rPr lang="af-ZA" b="1" dirty="0" smtClean="0"/>
            </a:br>
            <a:r>
              <a:rPr lang="af-ZA" b="1" dirty="0"/>
              <a:t/>
            </a:r>
            <a:br>
              <a:rPr lang="af-ZA" b="1" dirty="0"/>
            </a:br>
            <a:r>
              <a:rPr lang="af-ZA" i="1" dirty="0" smtClean="0"/>
              <a:t>“My </a:t>
            </a:r>
            <a:r>
              <a:rPr lang="af-ZA" i="1" dirty="0"/>
              <a:t>eerste boek, Teofilus, het ek geskrywe oor alles wat Jesus gedoen en geleer het, van die begin af”</a:t>
            </a:r>
            <a:r>
              <a:rPr lang="en-US" dirty="0"/>
              <a:t/>
            </a:r>
            <a:br>
              <a:rPr lang="en-US" dirty="0"/>
            </a:b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a:t>
            </a:r>
            <a:r>
              <a:rPr lang="af-ZA" b="1" dirty="0" smtClean="0">
                <a:solidFill>
                  <a:srgbClr val="00B050"/>
                </a:solidFill>
              </a:rPr>
              <a:t>10:38</a:t>
            </a:r>
            <a:r>
              <a:rPr lang="af-ZA" b="1" i="1" dirty="0" smtClean="0"/>
              <a:t/>
            </a:r>
            <a:br>
              <a:rPr lang="af-ZA" b="1" i="1" dirty="0" smtClean="0"/>
            </a:br>
            <a:r>
              <a:rPr lang="af-ZA" b="1" i="1" dirty="0"/>
              <a:t/>
            </a:r>
            <a:br>
              <a:rPr lang="af-ZA" b="1" i="1" dirty="0"/>
            </a:br>
            <a:r>
              <a:rPr lang="af-ZA" i="1" dirty="0" smtClean="0"/>
              <a:t>“Julle </a:t>
            </a:r>
            <a:r>
              <a:rPr lang="af-ZA" i="1" dirty="0"/>
              <a:t>weet van Jesus van Nasaret, dat God Hom met die Heilige Gees gesalf en met krag toegerus het. Hy het rondgegaan, oral goeie werke gedoen en almal gesond gemaak wat in die mag van die duiwel was, want God was by </a:t>
            </a:r>
            <a:r>
              <a:rPr lang="af-ZA" i="1" dirty="0" smtClean="0"/>
              <a:t>Hom</a:t>
            </a:r>
            <a:r>
              <a:rPr lang="en-US"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28:19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Gaan dan na al die nasies toe en maak die mense my dissipels: doop hulle in die Naam van die Vader en die Seun en die Heilige Gees, en leer hulle om alles te onderhou wat Ek julle beveel het</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90</Words>
  <Application>Microsoft Office PowerPoint</Application>
  <PresentationFormat>On-screen Show (4:3)</PresentationFormat>
  <Paragraphs>11</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Die dwaasheid van sonde</vt:lpstr>
      <vt:lpstr>Slide 2</vt:lpstr>
      <vt:lpstr>I Pet. 1:18  “Julle weet tog dat julle nie met verganklike middele soos silwer of goud losgekoop is uit julle oorgeërfde sinlose bestaan nie.”</vt:lpstr>
      <vt:lpstr>Vers 19:  “Inteendeel, julle is losgekoop met die kosbare bloed van Christus, die Lam wat vlekloos en sonder liggaamsgebrek is.”</vt:lpstr>
      <vt:lpstr>Slide 5</vt:lpstr>
      <vt:lpstr>Hand. 1:1  “My eerste boek, Teofilus, het ek geskrywe oor alles wat Jesus gedoen en geleer het, van die begin af” </vt:lpstr>
      <vt:lpstr>Hand. 10:38  “Julle weet van Jesus van Nasaret, dat God Hom met die Heilige Gees gesalf en met krag toegerus het. Hy het rondgegaan, oral goeie werke gedoen en almal gesond gemaak wat in die mag van die duiwel was, want God was by Hom.”</vt:lpstr>
      <vt:lpstr>Matt. 28:19   “Gaan dan na al die nasies toe en maak die mense my dissipels: doop hulle in die Naam van die Vader en die Seun en die Heilige Gees, en leer hulle om alles te onderhou wat Ek julle beveel het.”</vt:lpstr>
      <vt:lpstr>Slide 9</vt:lpstr>
      <vt:lpstr>Jak. 2:15 “Sê nou daar is 'n broer of 'n suster wat nie klere het nie en dag vir dag honger ly, en sê nou een van julle sou vir hulle sê: “Mag dit met julle goed gaan; gaan trek julle warm aan en eet genoeg,” maar julle gee nie vir hulle wat hulle nodig het om van te lewe nie, wat help dit dan?”</vt:lpstr>
      <vt:lpstr>I Kor. 12:7  “Aan elkeen afsonderlik word 'n werking van die Gees gegee tot voordeel van almal.</vt:lpstr>
      <vt:lpstr>I Pet. 3:15  “Wees altyd gereed om 'n antwoord te gee aan elkeen wat van julle 'n verduideliking eis oor die hoop wat in julle lewe.</vt:lpstr>
      <vt:lpstr>“The supreme purpose of the christian religion is to make men like God in order that they may act like God.”       A.W. Towzer </vt:lpstr>
      <vt:lpstr>“As long as you believe in God as millions of Americans do today and do not make Him the number one exclusive prioriry in your life, the devil has no issue with you.”       A.W. Towzer </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 dwaasheid van sonde</dc:title>
  <dc:creator>Windows User</dc:creator>
  <cp:lastModifiedBy>Windows User</cp:lastModifiedBy>
  <cp:revision>1</cp:revision>
  <dcterms:created xsi:type="dcterms:W3CDTF">2024-05-13T06:16:30Z</dcterms:created>
  <dcterms:modified xsi:type="dcterms:W3CDTF">2024-05-13T06:21:53Z</dcterms:modified>
</cp:coreProperties>
</file>