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046" autoAdjust="0"/>
    <p:restoredTop sz="94660"/>
  </p:normalViewPr>
  <p:slideViewPr>
    <p:cSldViewPr>
      <p:cViewPr varScale="1">
        <p:scale>
          <a:sx n="111" d="100"/>
          <a:sy n="111" d="100"/>
        </p:scale>
        <p:origin x="-202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A5F1F87-56DB-4C2B-890B-B334E194A79B}" type="datetimeFigureOut">
              <a:rPr lang="en-US" smtClean="0"/>
              <a:t>5/10/2024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712686-5981-4654-8EA8-16ECC22C139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A5F1F87-56DB-4C2B-890B-B334E194A79B}" type="datetimeFigureOut">
              <a:rPr lang="en-US" smtClean="0"/>
              <a:t>5/10/2024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712686-5981-4654-8EA8-16ECC22C139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A5F1F87-56DB-4C2B-890B-B334E194A79B}" type="datetimeFigureOut">
              <a:rPr lang="en-US" smtClean="0"/>
              <a:t>5/10/2024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712686-5981-4654-8EA8-16ECC22C139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A5F1F87-56DB-4C2B-890B-B334E194A79B}" type="datetimeFigureOut">
              <a:rPr lang="en-US" smtClean="0"/>
              <a:t>5/10/2024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712686-5981-4654-8EA8-16ECC22C139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A5F1F87-56DB-4C2B-890B-B334E194A79B}" type="datetimeFigureOut">
              <a:rPr lang="en-US" smtClean="0"/>
              <a:t>5/10/2024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712686-5981-4654-8EA8-16ECC22C139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A5F1F87-56DB-4C2B-890B-B334E194A79B}" type="datetimeFigureOut">
              <a:rPr lang="en-US" smtClean="0"/>
              <a:t>5/10/2024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712686-5981-4654-8EA8-16ECC22C139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A5F1F87-56DB-4C2B-890B-B334E194A79B}" type="datetimeFigureOut">
              <a:rPr lang="en-US" smtClean="0"/>
              <a:t>5/10/2024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C712686-5981-4654-8EA8-16ECC22C139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A5F1F87-56DB-4C2B-890B-B334E194A79B}" type="datetimeFigureOut">
              <a:rPr lang="en-US" smtClean="0"/>
              <a:t>5/10/2024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C712686-5981-4654-8EA8-16ECC22C139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5F1F87-56DB-4C2B-890B-B334E194A79B}" type="datetimeFigureOut">
              <a:rPr lang="en-US" smtClean="0"/>
              <a:t>5/10/2024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C712686-5981-4654-8EA8-16ECC22C139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5F1F87-56DB-4C2B-890B-B334E194A79B}" type="datetimeFigureOut">
              <a:rPr lang="en-US" smtClean="0"/>
              <a:t>5/10/2024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712686-5981-4654-8EA8-16ECC22C139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5F1F87-56DB-4C2B-890B-B334E194A79B}" type="datetimeFigureOut">
              <a:rPr lang="en-US" smtClean="0"/>
              <a:t>5/10/2024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712686-5981-4654-8EA8-16ECC22C139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5F1F87-56DB-4C2B-890B-B334E194A79B}" type="datetimeFigureOut">
              <a:rPr lang="en-US" smtClean="0"/>
              <a:t>5/10/2024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712686-5981-4654-8EA8-16ECC22C139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solidFill>
                  <a:srgbClr val="FF0000"/>
                </a:solidFill>
              </a:rPr>
              <a:t>Die koningskap van Christus </a:t>
            </a:r>
            <a:r>
              <a:rPr lang="af-ZA" b="1" dirty="0" smtClean="0"/>
              <a:t/>
            </a:r>
            <a:br>
              <a:rPr lang="af-ZA" b="1" dirty="0" smtClean="0"/>
            </a:br>
            <a:r>
              <a:rPr lang="en-US" dirty="0" smtClean="0"/>
              <a:t/>
            </a:r>
            <a:br>
              <a:rPr lang="en-US" dirty="0" smtClean="0"/>
            </a:br>
            <a:r>
              <a:rPr lang="af-ZA" b="1" dirty="0" smtClean="0"/>
              <a:t>I </a:t>
            </a:r>
            <a:r>
              <a:rPr lang="af-ZA" b="1" dirty="0"/>
              <a:t>Pet. </a:t>
            </a:r>
            <a:r>
              <a:rPr lang="af-ZA" b="1" dirty="0" smtClean="0"/>
              <a:t>1:14</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a:t>
            </a:r>
            <a:r>
              <a:rPr lang="af-ZA" b="1" dirty="0" smtClean="0">
                <a:solidFill>
                  <a:srgbClr val="00B050"/>
                </a:solidFill>
              </a:rPr>
              <a:t>15:18-20</a:t>
            </a:r>
            <a:r>
              <a:rPr lang="af-ZA" b="1" i="1" dirty="0" smtClean="0"/>
              <a:t/>
            </a:r>
            <a:br>
              <a:rPr lang="af-ZA" b="1" i="1" dirty="0" smtClean="0"/>
            </a:br>
            <a:r>
              <a:rPr lang="af-ZA" b="1" i="1" dirty="0"/>
              <a:t/>
            </a:r>
            <a:br>
              <a:rPr lang="af-ZA" b="1" i="1" dirty="0"/>
            </a:br>
            <a:r>
              <a:rPr lang="af-ZA" i="1" dirty="0" smtClean="0"/>
              <a:t>“Ek </a:t>
            </a:r>
            <a:r>
              <a:rPr lang="af-ZA" i="1" dirty="0"/>
              <a:t>sal dadelik na my pa toe teruggaan en vir hom sê: Pa, ek het teen God en teen Pa gesondig! Ek is nie meer werd om Pa se seun genoem te word nie. Behandel my soos een van Pa se dagloners.’ En hy het sonder versuim na sy pa toe teruggegaan</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 Lord will not save those whom He cannot command. He will not divide His offices. You cannot beleive on a half-Christ</a:t>
            </a:r>
            <a:r>
              <a:rPr lang="af-ZA" i="1" dirty="0" smtClean="0"/>
              <a:t>.”</a:t>
            </a:r>
            <a:r>
              <a:rPr lang="en-US" i="1" dirty="0" smtClean="0"/>
              <a:t/>
            </a:r>
            <a:br>
              <a:rPr lang="en-US" i="1" dirty="0" smtClean="0"/>
            </a:br>
            <a:r>
              <a:rPr lang="en-US" i="1" dirty="0"/>
              <a:t/>
            </a:r>
            <a:br>
              <a:rPr lang="en-US" i="1" dirty="0"/>
            </a:br>
            <a:r>
              <a:rPr lang="en-US" i="1" dirty="0" smtClean="0"/>
              <a:t>				</a:t>
            </a:r>
            <a:r>
              <a:rPr lang="en-US" i="1" dirty="0" smtClean="0">
                <a:solidFill>
                  <a:srgbClr val="7030A0"/>
                </a:solidFill>
              </a:rPr>
              <a:t>	</a:t>
            </a:r>
            <a:r>
              <a:rPr lang="af-ZA" b="1" dirty="0" smtClean="0">
                <a:solidFill>
                  <a:srgbClr val="7030A0"/>
                </a:solidFill>
              </a:rPr>
              <a:t>A.W. Towzer</a:t>
            </a:r>
            <a:endParaRPr lang="en-US" dirty="0">
              <a:solidFill>
                <a:srgbClr val="7030A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a:t>
            </a:r>
            <a:r>
              <a:rPr lang="af-ZA" b="1" dirty="0" smtClean="0">
                <a:solidFill>
                  <a:srgbClr val="00B050"/>
                </a:solidFill>
              </a:rPr>
              <a:t>1:2</a:t>
            </a:r>
            <a:r>
              <a:rPr lang="af-ZA" b="1" i="1" dirty="0" smtClean="0"/>
              <a:t/>
            </a:r>
            <a:br>
              <a:rPr lang="af-ZA" b="1" i="1" dirty="0" smtClean="0"/>
            </a:br>
            <a:r>
              <a:rPr lang="af-ZA" b="1" i="1" dirty="0"/>
              <a:t/>
            </a:r>
            <a:br>
              <a:rPr lang="af-ZA" b="1" i="1" dirty="0"/>
            </a:br>
            <a:r>
              <a:rPr lang="af-ZA" i="1" dirty="0" smtClean="0"/>
              <a:t>“Soos </a:t>
            </a:r>
            <a:r>
              <a:rPr lang="af-ZA" i="1" dirty="0"/>
              <a:t>God die Vader dit vooraf bestem het, het Hy julle uitverkies en deur die Gees afgesonder om aan Hom gehoorsaam te wees en besprinkel te word met die bloed van Jesus Christus</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6:47</a:t>
            </a:r>
            <a:r>
              <a:rPr lang="af-ZA" b="1" i="1" dirty="0" smtClean="0"/>
              <a:t/>
            </a:r>
            <a:br>
              <a:rPr lang="af-ZA" b="1" i="1" dirty="0" smtClean="0"/>
            </a:br>
            <a:r>
              <a:rPr lang="af-ZA" b="1" i="1" dirty="0"/>
              <a:t/>
            </a:r>
            <a:br>
              <a:rPr lang="af-ZA" b="1" i="1" dirty="0"/>
            </a:br>
            <a:r>
              <a:rPr lang="af-ZA" i="1" dirty="0" smtClean="0"/>
              <a:t>“Dit </a:t>
            </a:r>
            <a:r>
              <a:rPr lang="af-ZA" i="1" dirty="0"/>
              <a:t>verseker Ek julle: Wie in My glo, het die ewige lewe.”</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FF0000"/>
                </a:solidFill>
              </a:rPr>
              <a:t>Vers 14</a:t>
            </a:r>
            <a:r>
              <a:rPr lang="af-ZA" b="1" dirty="0" smtClean="0">
                <a:solidFill>
                  <a:srgbClr val="FF0000"/>
                </a:solidFill>
              </a:rPr>
              <a:t>: </a:t>
            </a:r>
            <a:r>
              <a:rPr lang="af-ZA" b="1" dirty="0" smtClean="0"/>
              <a:t/>
            </a:r>
            <a:br>
              <a:rPr lang="af-ZA" b="1" dirty="0" smtClean="0"/>
            </a:br>
            <a:r>
              <a:rPr lang="af-ZA" b="1" dirty="0" smtClean="0"/>
              <a:t/>
            </a:r>
            <a:br>
              <a:rPr lang="af-ZA" b="1" dirty="0" smtClean="0"/>
            </a:br>
            <a:r>
              <a:rPr lang="af-ZA" i="1" dirty="0" smtClean="0"/>
              <a:t>“</a:t>
            </a:r>
            <a:r>
              <a:rPr lang="af-ZA" i="1" u="sng" dirty="0"/>
              <a:t>As gehoorsame</a:t>
            </a:r>
            <a:r>
              <a:rPr lang="af-ZA" i="1" dirty="0"/>
              <a:t> </a:t>
            </a:r>
            <a:r>
              <a:rPr lang="af-ZA" i="1" dirty="0" smtClean="0"/>
              <a:t>kinders...”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Gen. </a:t>
            </a:r>
            <a:r>
              <a:rPr lang="af-ZA" b="1" dirty="0" smtClean="0">
                <a:solidFill>
                  <a:srgbClr val="00B050"/>
                </a:solidFill>
              </a:rPr>
              <a:t>2:17</a:t>
            </a:r>
            <a:r>
              <a:rPr lang="af-ZA" b="1" i="1" dirty="0" smtClean="0"/>
              <a:t/>
            </a:r>
            <a:br>
              <a:rPr lang="af-ZA" b="1" i="1" dirty="0" smtClean="0"/>
            </a:br>
            <a:r>
              <a:rPr lang="af-ZA" b="1" i="1" dirty="0"/>
              <a:t/>
            </a:r>
            <a:br>
              <a:rPr lang="af-ZA" b="1" i="1" dirty="0"/>
            </a:br>
            <a:r>
              <a:rPr lang="af-ZA" i="1" dirty="0" smtClean="0"/>
              <a:t>“Van </a:t>
            </a:r>
            <a:r>
              <a:rPr lang="af-ZA" i="1" dirty="0"/>
              <a:t>al die bome in die tuin mag jy eet soos jy wil, maar van die boom van alle kennis mag jy nie eet nie. Die dag as jy daarvan eet, sterf jy.”</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Apart form obedience, there can be no salvation, for salvation without obedience is a self-contradictory impossibility</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A.W. Towzer</a:t>
            </a:r>
            <a:endParaRPr lang="en-US" dirty="0">
              <a:solidFill>
                <a:srgbClr val="7030A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a:t>
            </a:r>
            <a:r>
              <a:rPr lang="af-ZA" b="1" dirty="0" smtClean="0">
                <a:solidFill>
                  <a:srgbClr val="00B050"/>
                </a:solidFill>
              </a:rPr>
              <a:t>2:2</a:t>
            </a:r>
            <a:r>
              <a:rPr lang="af-ZA" b="1" dirty="0" smtClean="0"/>
              <a:t/>
            </a:r>
            <a:br>
              <a:rPr lang="af-ZA" b="1" dirty="0" smtClean="0"/>
            </a:br>
            <a:r>
              <a:rPr lang="af-ZA" b="1" dirty="0"/>
              <a:t/>
            </a:r>
            <a:br>
              <a:rPr lang="af-ZA" b="1" dirty="0"/>
            </a:br>
            <a:r>
              <a:rPr lang="af-ZA" dirty="0" smtClean="0"/>
              <a:t>“</a:t>
            </a:r>
            <a:r>
              <a:rPr lang="af-ZA" i="1" dirty="0" smtClean="0"/>
              <a:t>seuns </a:t>
            </a:r>
            <a:r>
              <a:rPr lang="af-ZA" i="1" dirty="0"/>
              <a:t>van ongehoorsaamheid</a:t>
            </a:r>
            <a:r>
              <a:rPr lang="af-ZA"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lgn="l"/>
            <a:r>
              <a:rPr lang="af-ZA" dirty="0">
                <a:solidFill>
                  <a:srgbClr val="FF0000"/>
                </a:solidFill>
              </a:rPr>
              <a:t>3 belangrike vrae: </a:t>
            </a:r>
            <a:r>
              <a:rPr lang="af-ZA" dirty="0" smtClean="0"/>
              <a:t/>
            </a:r>
            <a:br>
              <a:rPr lang="af-ZA" dirty="0" smtClean="0"/>
            </a:br>
            <a:r>
              <a:rPr lang="af-ZA" dirty="0" smtClean="0"/>
              <a:t> </a:t>
            </a:r>
            <a:r>
              <a:rPr lang="en-US" dirty="0"/>
              <a:t/>
            </a:r>
            <a:br>
              <a:rPr lang="en-US" dirty="0"/>
            </a:br>
            <a:r>
              <a:rPr lang="af-ZA" i="1" dirty="0" smtClean="0">
                <a:solidFill>
                  <a:srgbClr val="FF0000"/>
                </a:solidFill>
                <a:sym typeface="Wingdings"/>
              </a:rPr>
              <a:t>&gt;</a:t>
            </a:r>
            <a:r>
              <a:rPr lang="af-ZA" i="1" dirty="0" smtClean="0">
                <a:sym typeface="Wingdings"/>
              </a:rPr>
              <a:t> </a:t>
            </a:r>
            <a:r>
              <a:rPr lang="af-ZA" i="1" dirty="0" smtClean="0"/>
              <a:t> </a:t>
            </a:r>
            <a:r>
              <a:rPr lang="af-ZA" i="1" dirty="0"/>
              <a:t>“Aan wie behoort ek</a:t>
            </a:r>
            <a:r>
              <a:rPr lang="af-ZA" i="1" dirty="0" smtClean="0"/>
              <a:t>?”</a:t>
            </a:r>
            <a:br>
              <a:rPr lang="af-ZA" i="1" dirty="0" smtClean="0"/>
            </a:br>
            <a:r>
              <a:rPr lang="en-US" dirty="0"/>
              <a:t/>
            </a:r>
            <a:br>
              <a:rPr lang="en-US" dirty="0"/>
            </a:br>
            <a:r>
              <a:rPr lang="af-ZA" i="1" dirty="0" smtClean="0">
                <a:solidFill>
                  <a:srgbClr val="FF0000"/>
                </a:solidFill>
                <a:sym typeface="Wingdings"/>
              </a:rPr>
              <a:t>&gt;</a:t>
            </a:r>
            <a:r>
              <a:rPr lang="af-ZA" i="1" dirty="0" smtClean="0">
                <a:sym typeface="Wingdings"/>
              </a:rPr>
              <a:t> </a:t>
            </a:r>
            <a:r>
              <a:rPr lang="af-ZA" i="1" dirty="0" smtClean="0"/>
              <a:t>“</a:t>
            </a:r>
            <a:r>
              <a:rPr lang="af-ZA" i="1" dirty="0"/>
              <a:t>Aan wie is my lojaliteit</a:t>
            </a:r>
            <a:r>
              <a:rPr lang="af-ZA" i="1" dirty="0" smtClean="0"/>
              <a:t>?”</a:t>
            </a:r>
            <a:br>
              <a:rPr lang="af-ZA" i="1" dirty="0" smtClean="0"/>
            </a:br>
            <a:r>
              <a:rPr lang="en-US" dirty="0"/>
              <a:t/>
            </a:r>
            <a:br>
              <a:rPr lang="en-US" dirty="0"/>
            </a:br>
            <a:r>
              <a:rPr lang="af-ZA" i="1" dirty="0" smtClean="0">
                <a:solidFill>
                  <a:srgbClr val="FF0000"/>
                </a:solidFill>
                <a:sym typeface="Wingdings"/>
              </a:rPr>
              <a:t>&gt;</a:t>
            </a:r>
            <a:r>
              <a:rPr lang="af-ZA" i="1" dirty="0" smtClean="0">
                <a:sym typeface="Wingdings"/>
              </a:rPr>
              <a:t> </a:t>
            </a:r>
            <a:r>
              <a:rPr lang="af-ZA" i="1" dirty="0" smtClean="0"/>
              <a:t> </a:t>
            </a:r>
            <a:r>
              <a:rPr lang="af-ZA" i="1" dirty="0"/>
              <a:t>“Wie het autoriteit oor my van my gehoorsaamheid vereis?”</a:t>
            </a:r>
            <a:r>
              <a:rPr lang="en-US" dirty="0"/>
              <a:t/>
            </a:r>
            <a:br>
              <a:rPr lang="en-US" dirty="0"/>
            </a:b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73</Words>
  <Application>Microsoft Office PowerPoint</Application>
  <PresentationFormat>On-screen Show (4:3)</PresentationFormat>
  <Paragraphs>10</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Die koningskap van Christus   I Pet. 1:14</vt:lpstr>
      <vt:lpstr>Slide 2</vt:lpstr>
      <vt:lpstr>I Pet. 1:2  “Soos God die Vader dit vooraf bestem het, het Hy julle uitverkies en deur die Gees afgesonder om aan Hom gehoorsaam te wees en besprinkel te word met die bloed van Jesus Christus.”</vt:lpstr>
      <vt:lpstr>Joh. 6:47  “Dit verseker Ek julle: Wie in My glo, het die ewige lewe.”</vt:lpstr>
      <vt:lpstr>Vers 14:   “As gehoorsame kinders...”</vt:lpstr>
      <vt:lpstr>Gen. 2:17  “Van al die bome in die tuin mag jy eet soos jy wil, maar van die boom van alle kennis mag jy nie eet nie. Die dag as jy daarvan eet, sterf jy.”</vt:lpstr>
      <vt:lpstr>“Apart form obedience, there can be no salvation, for salvation without obedience is a self-contradictory impossibility.”       A.W. Towzer</vt:lpstr>
      <vt:lpstr>Ef. 2:2  “seuns van ongehoorsaamheid”</vt:lpstr>
      <vt:lpstr>3 belangrike vrae:    &gt;  “Aan wie behoort ek?”  &gt; “Aan wie is my lojaliteit?”  &gt;  “Wie het autoriteit oor my van my gehoorsaamheid vereis?” </vt:lpstr>
      <vt:lpstr>Slide 10</vt:lpstr>
      <vt:lpstr>Luk. 15:18-20  “Ek sal dadelik na my pa toe teruggaan en vir hom sê: Pa, ek het teen God en teen Pa gesondig! Ek is nie meer werd om Pa se seun genoem te word nie. Behandel my soos een van Pa se dagloners.’ En hy het sonder versuim na sy pa toe teruggegaan.”</vt:lpstr>
      <vt:lpstr>Slide 12</vt:lpstr>
      <vt:lpstr>“The Lord will not save those whom He cannot command. He will not divide His offices. You cannot beleive on a half-Christ.”       A.W. Towzer</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Die koningskap van Christus   I Pet. 1:14</dc:title>
  <dc:creator>Windows User</dc:creator>
  <cp:lastModifiedBy>Windows User</cp:lastModifiedBy>
  <cp:revision>1</cp:revision>
  <dcterms:created xsi:type="dcterms:W3CDTF">2024-05-10T05:34:24Z</dcterms:created>
  <dcterms:modified xsi:type="dcterms:W3CDTF">2024-05-10T05:40:20Z</dcterms:modified>
</cp:coreProperties>
</file>