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3" r:id="rId2"/>
    <p:sldId id="256" r:id="rId3"/>
    <p:sldId id="257" r:id="rId4"/>
    <p:sldId id="259" r:id="rId5"/>
    <p:sldId id="260" r:id="rId6"/>
    <p:sldId id="258"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64" autoAdjust="0"/>
    <p:restoredTop sz="94660"/>
  </p:normalViewPr>
  <p:slideViewPr>
    <p:cSldViewPr>
      <p:cViewPr varScale="1">
        <p:scale>
          <a:sx n="111" d="100"/>
          <a:sy n="111" d="100"/>
        </p:scale>
        <p:origin x="-199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0EE1D5-3F90-4150-8260-1F9C7893F40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3BCC26-1977-4CC7-A011-59491103E4E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0EE1D5-3F90-4150-8260-1F9C7893F40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3BCC26-1977-4CC7-A011-59491103E4E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0EE1D5-3F90-4150-8260-1F9C7893F40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3BCC26-1977-4CC7-A011-59491103E4E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0EE1D5-3F90-4150-8260-1F9C7893F40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3BCC26-1977-4CC7-A011-59491103E4E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0EE1D5-3F90-4150-8260-1F9C7893F405}"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F3BCC26-1977-4CC7-A011-59491103E4E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0EE1D5-3F90-4150-8260-1F9C7893F405}"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3BCC26-1977-4CC7-A011-59491103E4E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0EE1D5-3F90-4150-8260-1F9C7893F405}" type="datetimeFigureOut">
              <a:rPr lang="en-US" smtClean="0"/>
              <a:t>5/14/2024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F3BCC26-1977-4CC7-A011-59491103E4E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0EE1D5-3F90-4150-8260-1F9C7893F405}" type="datetimeFigureOut">
              <a:rPr lang="en-US" smtClean="0"/>
              <a:t>5/14/2024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F3BCC26-1977-4CC7-A011-59491103E4E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0EE1D5-3F90-4150-8260-1F9C7893F405}" type="datetimeFigureOut">
              <a:rPr lang="en-US" smtClean="0"/>
              <a:t>5/14/2024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F3BCC26-1977-4CC7-A011-59491103E4E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0EE1D5-3F90-4150-8260-1F9C7893F405}"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3BCC26-1977-4CC7-A011-59491103E4E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0EE1D5-3F90-4150-8260-1F9C7893F405}"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F3BCC26-1977-4CC7-A011-59491103E4E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0EE1D5-3F90-4150-8260-1F9C7893F405}" type="datetimeFigureOut">
              <a:rPr lang="en-US" smtClean="0"/>
              <a:t>5/14/2024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3BCC26-1977-4CC7-A011-59491103E4E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smtClean="0"/>
              <a:t>Progressie </a:t>
            </a:r>
            <a:r>
              <a:rPr lang="af-ZA" b="1" u="sng" dirty="0"/>
              <a:t>in jou </a:t>
            </a:r>
            <a:r>
              <a:rPr lang="af-ZA" b="1" u="sng" dirty="0" smtClean="0"/>
              <a:t>geloofslewe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Ons wil nie opnuut die fondament lê deur te praat oor die bekering uit 'n leefwyse wat tot die dood lei nie, of oor geloof in God, die leer van die doop en die handoplegging, die opstanding van die dooies en die ewige oordeel nie. Ons sal dus verder gaan as God dit toelaat.”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 complacency of Christians is the scandal of Christianity</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Elke mens is so heilig soos hy wil wees!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Elke mens is so vol van die Heilig Gees as wat hy wil wees</a:t>
            </a:r>
            <a:r>
              <a:rPr lang="af-ZA" b="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God is certainly not honored by our arrested development – our permanent halfway spiritual condition</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A.W. Towzer</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9:23</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“As </a:t>
            </a:r>
            <a:r>
              <a:rPr lang="af-ZA" i="1" dirty="0"/>
              <a:t>iemand agter My aan wil kom, moet hy homself verloën, elke dag sy kruis opneem en My volg, want elkeen wat sy lewe wil behou, sal dit verloor, maar elkeen wat sy lewe om my ontwil verloor, sal dit behou</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12:26</a:t>
            </a:r>
            <a:r>
              <a:rPr lang="af-ZA" b="1" i="1" dirty="0" smtClean="0"/>
              <a:t/>
            </a:r>
            <a:br>
              <a:rPr lang="af-ZA" b="1" i="1" dirty="0" smtClean="0"/>
            </a:br>
            <a:r>
              <a:rPr lang="af-ZA" b="1" i="1" dirty="0"/>
              <a:t/>
            </a:r>
            <a:br>
              <a:rPr lang="af-ZA" b="1" i="1" dirty="0"/>
            </a:br>
            <a:r>
              <a:rPr lang="af-ZA" i="1" dirty="0" smtClean="0"/>
              <a:t>“As </a:t>
            </a:r>
            <a:r>
              <a:rPr lang="af-ZA" i="1" dirty="0"/>
              <a:t>iemand My wil dien, moet hy My volg; en waar Ek is, daar sal my dienaar ook wees. As iemand My dien, sal die Vader hom eer</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5:11-6:3</a:t>
            </a:r>
            <a:r>
              <a:rPr lang="af-ZA" b="1" i="1" dirty="0" smtClean="0"/>
              <a:t/>
            </a:r>
            <a:br>
              <a:rPr lang="af-ZA" b="1" i="1" dirty="0" smtClean="0"/>
            </a:br>
            <a:r>
              <a:rPr lang="af-ZA" i="1" dirty="0" smtClean="0"/>
              <a:t>“In </a:t>
            </a:r>
            <a:r>
              <a:rPr lang="af-ZA" i="1" dirty="0"/>
              <a:t>verband hiermee het ons baie te sê wat moeilik is om aan julle te verduidelik, aangesien julle so traag is om te leer. Hoewel julle teen hierdie tyd self reeds onderrig behoort te gee, het julle weer nodig dat iemand julle in die grondwaarhede van die woord van God moet onderrig.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'n Mens moet julle met melk voed en nie met vaste kos nie. Iemand wat nog van melk lewe, kan nie saampraat oor wat reg of verkeerd is nie, want hy is nog 'n kind. Vaste kos is vir grootmense, vir mense wat oor insig beskik en wat deur ervaring geoefen is om tussen goed en kwaad te onderskei</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a:t>​ Laat ons nie stilstaan by die eerste dinge wat aangaande Christus verkondig word nie, maar verder gaan na die volle inhoud van die boodskap.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217</Words>
  <Application>Microsoft Office PowerPoint</Application>
  <PresentationFormat>On-screen Show (4:3)</PresentationFormat>
  <Paragraphs>11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Progressie in jou geloofslewe</vt:lpstr>
      <vt:lpstr>Slide 2</vt:lpstr>
      <vt:lpstr>“God is certainly not honored by our arrested development – our permanent halfway spiritual condition.”       A.W. Towzer</vt:lpstr>
      <vt:lpstr>Luk. 9:23  “As iemand agter My aan wil kom, moet hy homself verloën, elke dag sy kruis opneem en My volg, want elkeen wat sy lewe wil behou, sal dit verloor, maar elkeen wat sy lewe om my ontwil verloor, sal dit behou.”</vt:lpstr>
      <vt:lpstr>Joh. 12:26  “As iemand My wil dien, moet hy My volg; en waar Ek is, daar sal my dienaar ook wees. As iemand My dien, sal die Vader hom eer.”</vt:lpstr>
      <vt:lpstr>Slide 6</vt:lpstr>
      <vt:lpstr>Hebr. 5:11-6:3 “In verband hiermee het ons baie te sê wat moeilik is om aan julle te verduidelik, aangesien julle so traag is om te leer. Hoewel julle teen hierdie tyd self reeds onderrig behoort te gee, het julle weer nodig dat iemand julle in die grondwaarhede van die woord van God moet onderrig. </vt:lpstr>
      <vt:lpstr>'n Mens moet julle met melk voed en nie met vaste kos nie. Iemand wat nog van melk lewe, kan nie saampraat oor wat reg of verkeerd is nie, want hy is nog 'n kind. Vaste kos is vir grootmense, vir mense wat oor insig beskik en wat deur ervaring geoefen is om tussen goed en kwaad te onderskei.</vt:lpstr>
      <vt:lpstr>​ Laat ons nie stilstaan by die eerste dinge wat aangaande Christus verkondig word nie, maar verder gaan na die volle inhoud van die boodskap. </vt:lpstr>
      <vt:lpstr>Ons wil nie opnuut die fondament lê deur te praat oor die bekering uit 'n leefwyse wat tot die dood lei nie, of oor geloof in God, die leer van die doop en die handoplegging, die opstanding van die dooies en die ewige oordeel nie. Ons sal dus verder gaan as God dit toelaat.”</vt:lpstr>
      <vt:lpstr>Slide 11</vt:lpstr>
      <vt:lpstr>“The complacency of Christians is the scandal of Christianity.”       A.W. Towzer</vt:lpstr>
      <vt:lpstr>Slide 13</vt:lpstr>
      <vt:lpstr>Elke mens is so heilig soos hy wil wees!</vt:lpstr>
      <vt:lpstr>Slide 15</vt:lpstr>
      <vt:lpstr>Elke mens is so vol van die Heilig Gees as wat hy wil wees!</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Progressie in jou geloofslewe</dc:title>
  <dc:creator>Windows User</dc:creator>
  <cp:lastModifiedBy>Windows User</cp:lastModifiedBy>
  <cp:revision>1</cp:revision>
  <dcterms:created xsi:type="dcterms:W3CDTF">2024-05-14T05:40:42Z</dcterms:created>
  <dcterms:modified xsi:type="dcterms:W3CDTF">2024-05-14T05:45:25Z</dcterms:modified>
</cp:coreProperties>
</file>