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106" autoAdjust="0"/>
    <p:restoredTop sz="94660"/>
  </p:normalViewPr>
  <p:slideViewPr>
    <p:cSldViewPr>
      <p:cViewPr varScale="1">
        <p:scale>
          <a:sx n="111" d="100"/>
          <a:sy n="111" d="100"/>
        </p:scale>
        <p:origin x="-207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6AFA09F-3AE5-47A2-88A9-69158945353C}" type="datetimeFigureOut">
              <a:rPr lang="en-US" smtClean="0"/>
              <a:t>5/15/2024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332828-B574-4A1A-8B68-354925F4AC3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AFA09F-3AE5-47A2-88A9-69158945353C}" type="datetimeFigureOut">
              <a:rPr lang="en-US" smtClean="0"/>
              <a:t>5/15/2024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332828-B574-4A1A-8B68-354925F4AC3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AFA09F-3AE5-47A2-88A9-69158945353C}" type="datetimeFigureOut">
              <a:rPr lang="en-US" smtClean="0"/>
              <a:t>5/15/2024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332828-B574-4A1A-8B68-354925F4AC3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AFA09F-3AE5-47A2-88A9-69158945353C}" type="datetimeFigureOut">
              <a:rPr lang="en-US" smtClean="0"/>
              <a:t>5/15/2024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332828-B574-4A1A-8B68-354925F4AC3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6AFA09F-3AE5-47A2-88A9-69158945353C}" type="datetimeFigureOut">
              <a:rPr lang="en-US" smtClean="0"/>
              <a:t>5/15/2024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332828-B574-4A1A-8B68-354925F4AC3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6AFA09F-3AE5-47A2-88A9-69158945353C}" type="datetimeFigureOut">
              <a:rPr lang="en-US" smtClean="0"/>
              <a:t>5/15/2024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332828-B574-4A1A-8B68-354925F4AC3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6AFA09F-3AE5-47A2-88A9-69158945353C}" type="datetimeFigureOut">
              <a:rPr lang="en-US" smtClean="0"/>
              <a:t>5/15/2024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332828-B574-4A1A-8B68-354925F4AC3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6AFA09F-3AE5-47A2-88A9-69158945353C}" type="datetimeFigureOut">
              <a:rPr lang="en-US" smtClean="0"/>
              <a:t>5/15/2024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332828-B574-4A1A-8B68-354925F4AC3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AFA09F-3AE5-47A2-88A9-69158945353C}" type="datetimeFigureOut">
              <a:rPr lang="en-US" smtClean="0"/>
              <a:t>5/15/2024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332828-B574-4A1A-8B68-354925F4AC3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AFA09F-3AE5-47A2-88A9-69158945353C}" type="datetimeFigureOut">
              <a:rPr lang="en-US" smtClean="0"/>
              <a:t>5/15/2024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332828-B574-4A1A-8B68-354925F4AC3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AFA09F-3AE5-47A2-88A9-69158945353C}" type="datetimeFigureOut">
              <a:rPr lang="en-US" smtClean="0"/>
              <a:t>5/15/2024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332828-B574-4A1A-8B68-354925F4AC3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AFA09F-3AE5-47A2-88A9-69158945353C}" type="datetimeFigureOut">
              <a:rPr lang="en-US" smtClean="0"/>
              <a:t>5/15/2024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332828-B574-4A1A-8B68-354925F4AC3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smtClean="0"/>
              <a:t>Geloof </a:t>
            </a:r>
            <a:r>
              <a:rPr lang="af-ZA" b="1" u="sng" dirty="0"/>
              <a:t>en gehoorsaamheid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13:34</a:t>
            </a:r>
            <a:r>
              <a:rPr lang="af-ZA" b="1" i="1" dirty="0" smtClean="0"/>
              <a:t/>
            </a:r>
            <a:br>
              <a:rPr lang="af-ZA" b="1" i="1" dirty="0" smtClean="0"/>
            </a:br>
            <a:r>
              <a:rPr lang="af-ZA" b="1" i="1" dirty="0"/>
              <a:t/>
            </a:r>
            <a:br>
              <a:rPr lang="af-ZA" b="1" i="1" dirty="0"/>
            </a:br>
            <a:r>
              <a:rPr lang="af-ZA" i="1" dirty="0" smtClean="0"/>
              <a:t>“Ek </a:t>
            </a:r>
            <a:r>
              <a:rPr lang="af-ZA" i="1" dirty="0"/>
              <a:t>gee julle 'n nuwe gebod: julle moet mekaar liefhê. Soos Ek julle liefhet, moet julle mekaar ook liefhê</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a:t>
            </a:r>
            <a:r>
              <a:rPr lang="af-ZA" b="1" dirty="0" smtClean="0">
                <a:solidFill>
                  <a:srgbClr val="00B050"/>
                </a:solidFill>
              </a:rPr>
              <a:t>1:22</a:t>
            </a:r>
            <a:r>
              <a:rPr lang="af-ZA" b="1" i="1" dirty="0" smtClean="0"/>
              <a:t/>
            </a:r>
            <a:br>
              <a:rPr lang="af-ZA" b="1" i="1" dirty="0" smtClean="0"/>
            </a:br>
            <a:r>
              <a:rPr lang="af-ZA" b="1" i="1" dirty="0"/>
              <a:t/>
            </a:r>
            <a:br>
              <a:rPr lang="af-ZA" b="1" i="1" dirty="0"/>
            </a:br>
            <a:r>
              <a:rPr lang="af-ZA" i="1" dirty="0" smtClean="0"/>
              <a:t>“Noudat </a:t>
            </a:r>
            <a:r>
              <a:rPr lang="af-ZA" i="1" dirty="0"/>
              <a:t>julle julle in gehoorsaamheid aan die waarheid gereinig het om mekaar as broers ongeveins lief te hê, moet julle mekaar dan ook van harte en vurig liefhê.”</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Every benefit flowing from the atonement of Christ comes to the individual through the gateway of faith. Forgiveness, cleansing, regenration, the Holy Spirit, all answers to prayer, are given to faith and received by faith</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A.W. Towzer</a:t>
            </a:r>
            <a:endParaRPr lang="en-US"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True faith rests upon the character of God and asks no further proof than the moral perfection of the One who cannot lie</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A.W. Towzer</a:t>
            </a:r>
            <a:endParaRPr lang="en-US" dirty="0">
              <a:solidFill>
                <a:srgbClr val="7030A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True faith brings a spiritual and moral transformation and a inward witness that cannot be mistaken. These come when we stop believing in belief and start believing in the Lord Jesus Christ indeed</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A.W. Towzer</a:t>
            </a:r>
            <a:endParaRPr lang="en-US" dirty="0">
              <a:solidFill>
                <a:srgbClr val="7030A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00B050"/>
                </a:solidFill>
              </a:rPr>
              <a:t>Fil</a:t>
            </a:r>
            <a:r>
              <a:rPr lang="af-ZA" b="1" dirty="0">
                <a:solidFill>
                  <a:srgbClr val="00B050"/>
                </a:solidFill>
              </a:rPr>
              <a:t>. </a:t>
            </a:r>
            <a:r>
              <a:rPr lang="af-ZA" b="1" dirty="0" smtClean="0">
                <a:solidFill>
                  <a:srgbClr val="00B050"/>
                </a:solidFill>
              </a:rPr>
              <a:t>3:12-14</a:t>
            </a:r>
            <a:r>
              <a:rPr lang="af-ZA" b="1" dirty="0" smtClean="0"/>
              <a:t/>
            </a:r>
            <a:br>
              <a:rPr lang="af-ZA" b="1" dirty="0" smtClean="0"/>
            </a:br>
            <a:r>
              <a:rPr lang="af-ZA" b="1" dirty="0"/>
              <a:t/>
            </a:r>
            <a:br>
              <a:rPr lang="af-ZA" b="1" dirty="0"/>
            </a:br>
            <a:r>
              <a:rPr lang="af-ZA" i="1" dirty="0" smtClean="0"/>
              <a:t>“Ek </a:t>
            </a:r>
            <a:r>
              <a:rPr lang="af-ZA" i="1" dirty="0"/>
              <a:t>sê nie dat ek dit alles al het of die doel al bereik het nie, maar ek span my in om dit alles myne te maak omdat Christus Jesus my reeds Syne gemaak het</a:t>
            </a:r>
            <a:r>
              <a:rPr lang="af-ZA" i="1" dirty="0" smtClean="0"/>
              <a:t>.</a:t>
            </a:r>
            <a:r>
              <a:rPr lang="af-ZA" i="1" dirty="0" smtClean="0"/>
              <a:t> Broers, ek verbeel my nie dat ek dit alles al het nie.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Maar </a:t>
            </a:r>
            <a:r>
              <a:rPr lang="af-ZA" i="1" dirty="0"/>
              <a:t>een ding doen ek: ek maak my los van wat agter is en strek my uit na wat voor is. Ek span my in om by die wenstreep te kom, sodat ek die hemelse prys kan behaal waartoe God my geroep het in Christus Jesus</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167</Words>
  <Application>Microsoft Office PowerPoint</Application>
  <PresentationFormat>On-screen Show (4:3)</PresentationFormat>
  <Paragraphs>8</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Geloof en gehoorsaamheid </vt:lpstr>
      <vt:lpstr>Slide 2</vt:lpstr>
      <vt:lpstr>“Every benefit flowing from the atonement of Christ comes to the individual through the gateway of faith. Forgiveness, cleansing, regenration, the Holy Spirit, all answers to prayer, are given to faith and received by faith.”       A.W. Towzer</vt:lpstr>
      <vt:lpstr>Slide 4</vt:lpstr>
      <vt:lpstr>“True faith rests upon the character of God and asks no further proof than the moral perfection of the One who cannot lie.”       A.W. Towzer</vt:lpstr>
      <vt:lpstr>Slide 6</vt:lpstr>
      <vt:lpstr>“True faith brings a spiritual and moral transformation and a inward witness that cannot be mistaken. These come when we stop believing in belief and start believing in the Lord Jesus Christ indeed.”       A.W. Towzer</vt:lpstr>
      <vt:lpstr>Fil. 3:12-14  “Ek sê nie dat ek dit alles al het of die doel al bereik het nie, maar ek span my in om dit alles myne te maak omdat Christus Jesus my reeds Syne gemaak het. Broers, ek verbeel my nie dat ek dit alles al het nie. </vt:lpstr>
      <vt:lpstr>Maar een ding doen ek: ek maak my los van wat agter is en strek my uit na wat voor is. Ek span my in om by die wenstreep te kom, sodat ek die hemelse prys kan behaal waartoe God my geroep het in Christus Jesus.”</vt:lpstr>
      <vt:lpstr>Slide 10</vt:lpstr>
      <vt:lpstr>Joh. 13:34  “Ek gee julle 'n nuwe gebod: julle moet mekaar liefhê. Soos Ek julle liefhet, moet julle mekaar ook liefhê.”</vt:lpstr>
      <vt:lpstr>I Pet. 1:22  “Noudat julle julle in gehoorsaamheid aan die waarheid gereinig het om mekaar as broers ongeveins lief te hê, moet julle mekaar dan ook van harte en vurig liefhê.”</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Geloof en gehoorsaamheid </dc:title>
  <dc:creator>Windows User</dc:creator>
  <cp:lastModifiedBy>Windows User</cp:lastModifiedBy>
  <cp:revision>1</cp:revision>
  <dcterms:created xsi:type="dcterms:W3CDTF">2024-05-15T06:31:12Z</dcterms:created>
  <dcterms:modified xsi:type="dcterms:W3CDTF">2024-05-15T06:35:47Z</dcterms:modified>
</cp:coreProperties>
</file>