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5" r:id="rId9"/>
    <p:sldId id="264" r:id="rId10"/>
    <p:sldId id="267" r:id="rId11"/>
    <p:sldId id="268" r:id="rId12"/>
    <p:sldId id="269" r:id="rId13"/>
    <p:sldId id="27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844" autoAdjust="0"/>
    <p:restoredTop sz="94660"/>
  </p:normalViewPr>
  <p:slideViewPr>
    <p:cSldViewPr>
      <p:cViewPr varScale="1">
        <p:scale>
          <a:sx n="111" d="100"/>
          <a:sy n="111" d="100"/>
        </p:scale>
        <p:origin x="-20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2F5860-2674-4D76-B6B1-0A3328B078A5}" type="datetimeFigureOut">
              <a:rPr lang="en-US" smtClean="0"/>
              <a:t>5/16/2024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968ED8-E9C9-4271-96C3-E89A6F11D30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2F5860-2674-4D76-B6B1-0A3328B078A5}" type="datetimeFigureOut">
              <a:rPr lang="en-US" smtClean="0"/>
              <a:t>5/16/2024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968ED8-E9C9-4271-96C3-E89A6F11D30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2F5860-2674-4D76-B6B1-0A3328B078A5}" type="datetimeFigureOut">
              <a:rPr lang="en-US" smtClean="0"/>
              <a:t>5/16/2024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968ED8-E9C9-4271-96C3-E89A6F11D30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2F5860-2674-4D76-B6B1-0A3328B078A5}" type="datetimeFigureOut">
              <a:rPr lang="en-US" smtClean="0"/>
              <a:t>5/16/2024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968ED8-E9C9-4271-96C3-E89A6F11D30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2F5860-2674-4D76-B6B1-0A3328B078A5}" type="datetimeFigureOut">
              <a:rPr lang="en-US" smtClean="0"/>
              <a:t>5/16/2024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968ED8-E9C9-4271-96C3-E89A6F11D30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2F5860-2674-4D76-B6B1-0A3328B078A5}" type="datetimeFigureOut">
              <a:rPr lang="en-US" smtClean="0"/>
              <a:t>5/16/2024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968ED8-E9C9-4271-96C3-E89A6F11D30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2F5860-2674-4D76-B6B1-0A3328B078A5}" type="datetimeFigureOut">
              <a:rPr lang="en-US" smtClean="0"/>
              <a:t>5/16/2024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968ED8-E9C9-4271-96C3-E89A6F11D30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2F5860-2674-4D76-B6B1-0A3328B078A5}" type="datetimeFigureOut">
              <a:rPr lang="en-US" smtClean="0"/>
              <a:t>5/16/2024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968ED8-E9C9-4271-96C3-E89A6F11D30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2F5860-2674-4D76-B6B1-0A3328B078A5}" type="datetimeFigureOut">
              <a:rPr lang="en-US" smtClean="0"/>
              <a:t>5/16/2024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968ED8-E9C9-4271-96C3-E89A6F11D30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2F5860-2674-4D76-B6B1-0A3328B078A5}" type="datetimeFigureOut">
              <a:rPr lang="en-US" smtClean="0"/>
              <a:t>5/16/2024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968ED8-E9C9-4271-96C3-E89A6F11D30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2F5860-2674-4D76-B6B1-0A3328B078A5}" type="datetimeFigureOut">
              <a:rPr lang="en-US" smtClean="0"/>
              <a:t>5/16/2024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968ED8-E9C9-4271-96C3-E89A6F11D30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2F5860-2674-4D76-B6B1-0A3328B078A5}" type="datetimeFigureOut">
              <a:rPr lang="en-US" smtClean="0"/>
              <a:t>5/16/2024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968ED8-E9C9-4271-96C3-E89A6F11D30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u="sng" dirty="0"/>
              <a:t>Bekering en die </a:t>
            </a:r>
            <a:r>
              <a:rPr lang="af-ZA" b="1" u="sng" dirty="0" smtClean="0"/>
              <a:t>wil</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i="1" dirty="0" smtClean="0"/>
              <a:t>“</a:t>
            </a:r>
            <a:r>
              <a:rPr lang="af-ZA" i="1" dirty="0"/>
              <a:t>For all God’s good will towards us, He is unable to grant us our heart’s desires till all our desires have been reduced to one</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22:41</a:t>
            </a:r>
            <a:r>
              <a:rPr lang="af-ZA" b="1" i="1" dirty="0" smtClean="0"/>
              <a:t/>
            </a:r>
            <a:br>
              <a:rPr lang="af-ZA" b="1" i="1" dirty="0" smtClean="0"/>
            </a:br>
            <a:r>
              <a:rPr lang="af-ZA" b="1" i="1" dirty="0"/>
              <a:t/>
            </a:r>
            <a:br>
              <a:rPr lang="af-ZA" b="1" i="1" dirty="0"/>
            </a:br>
            <a:r>
              <a:rPr lang="af-ZA" i="1" dirty="0" smtClean="0"/>
              <a:t>“Vader</a:t>
            </a:r>
            <a:r>
              <a:rPr lang="af-ZA" i="1" dirty="0"/>
              <a:t>, as U wil, neem tog hierdie lydensbeker van My af weg. Laat nogtans nie my wil nie maar u wil geskied!”</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Matt. 28:20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leer hulle om alles te onderhou wat Ek julle beveel het</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II Tim. </a:t>
            </a:r>
            <a:r>
              <a:rPr lang="af-ZA" b="1" dirty="0" smtClean="0">
                <a:solidFill>
                  <a:srgbClr val="00B050"/>
                </a:solidFill>
              </a:rPr>
              <a:t>3:16</a:t>
            </a:r>
            <a:r>
              <a:rPr lang="af-ZA" b="1" i="1" dirty="0" smtClean="0"/>
              <a:t/>
            </a:r>
            <a:br>
              <a:rPr lang="af-ZA" b="1" i="1" dirty="0" smtClean="0"/>
            </a:br>
            <a:r>
              <a:rPr lang="af-ZA" i="1" dirty="0" smtClean="0"/>
              <a:t>“Die </a:t>
            </a:r>
            <a:r>
              <a:rPr lang="af-ZA" i="1" dirty="0"/>
              <a:t>hele Skrif is deur God geïnspireer en het groot waarde om in die waarheid te onderrig, dwaling te bestry, verkeerdhede reg te stel en 'n regte lewenswyse te kweek, sodat die man wat in diens van God staan, volkome voorberei en toegerus sal wees vir elke goeie werk</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i="1" dirty="0" smtClean="0"/>
              <a:t>“</a:t>
            </a:r>
            <a:r>
              <a:rPr lang="af-ZA" i="1" dirty="0"/>
              <a:t>Repentance is primarily a change of moral purpose, a sudden and often violent reversal of the soul’s direction</a:t>
            </a:r>
            <a:r>
              <a:rPr lang="af-ZA" i="1" dirty="0" smtClean="0"/>
              <a:t>.”</a:t>
            </a:r>
            <a:r>
              <a:rPr lang="en-US" i="1" dirty="0" smtClean="0"/>
              <a:t/>
            </a:r>
            <a:br>
              <a:rPr lang="en-US" i="1" dirty="0" smtClean="0"/>
            </a:br>
            <a:r>
              <a:rPr lang="en-US" i="1" dirty="0"/>
              <a:t/>
            </a:r>
            <a:br>
              <a:rPr lang="en-US" i="1" dirty="0"/>
            </a:br>
            <a:r>
              <a:rPr lang="en-US"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FF0000"/>
                </a:solidFill>
              </a:rPr>
              <a:t>Emosie </a:t>
            </a:r>
            <a:r>
              <a:rPr lang="af-ZA" b="1" dirty="0" smtClean="0">
                <a:sym typeface="Wingdings"/>
              </a:rPr>
              <a:t/>
            </a:r>
            <a:br>
              <a:rPr lang="af-ZA" b="1" dirty="0" smtClean="0">
                <a:sym typeface="Wingdings"/>
              </a:rPr>
            </a:br>
            <a:r>
              <a:rPr lang="af-ZA" i="1" dirty="0" smtClean="0"/>
              <a:t>“</a:t>
            </a:r>
            <a:r>
              <a:rPr lang="af-ZA" i="1" dirty="0"/>
              <a:t>Is die toestand van opwinding of angs, wat gemerk word deur 'n sterk gevoel en gewoonlik gevolg word deur die dryf tot 'n defnitiewe form van gedrag.”</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Matt. 14:14</a:t>
            </a:r>
            <a:r>
              <a:rPr lang="af-ZA" dirty="0">
                <a:solidFill>
                  <a:srgbClr val="00B050"/>
                </a:solidFill>
              </a:rPr>
              <a:t>	</a:t>
            </a:r>
            <a:r>
              <a:rPr lang="af-ZA" dirty="0" smtClean="0">
                <a:solidFill>
                  <a:srgbClr val="00B050"/>
                </a:solidFill>
              </a:rPr>
              <a:t/>
            </a:r>
            <a:br>
              <a:rPr lang="af-ZA" dirty="0" smtClean="0">
                <a:solidFill>
                  <a:srgbClr val="00B050"/>
                </a:solidFill>
              </a:rPr>
            </a:br>
            <a:r>
              <a:rPr lang="af-ZA" dirty="0"/>
              <a:t/>
            </a:r>
            <a:br>
              <a:rPr lang="af-ZA" dirty="0"/>
            </a:br>
            <a:r>
              <a:rPr lang="af-ZA" i="1" dirty="0" smtClean="0"/>
              <a:t>“</a:t>
            </a:r>
            <a:r>
              <a:rPr lang="af-ZA" i="1" dirty="0"/>
              <a:t>Toe Hy uit die skuit klim, het Hy die groot menigte mense daar gesien. Hy het hulle innig jammer gekry en die siekes onder hulle gesond gemaak.”</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14:6</a:t>
            </a:r>
            <a:r>
              <a:rPr lang="af-ZA" b="1" i="1" dirty="0" smtClean="0"/>
              <a:t/>
            </a:r>
            <a:br>
              <a:rPr lang="af-ZA" b="1" i="1" dirty="0" smtClean="0"/>
            </a:br>
            <a:r>
              <a:rPr lang="af-ZA" b="1" i="1" dirty="0"/>
              <a:t/>
            </a:r>
            <a:br>
              <a:rPr lang="af-ZA" b="1" i="1" dirty="0"/>
            </a:br>
            <a:r>
              <a:rPr lang="af-ZA" i="1" dirty="0" smtClean="0"/>
              <a:t>Jesus </a:t>
            </a:r>
            <a:r>
              <a:rPr lang="af-ZA" i="1" dirty="0"/>
              <a:t>het vir hom gesê: </a:t>
            </a:r>
            <a:r>
              <a:rPr lang="af-ZA" i="1" dirty="0" smtClean="0"/>
              <a:t>“Ek </a:t>
            </a:r>
            <a:r>
              <a:rPr lang="af-ZA" i="1" dirty="0"/>
              <a:t>is die weg en die waarheid en die lewe. Niemand kom na die Vader toe behalwe deur My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14:6</a:t>
            </a:r>
            <a:r>
              <a:rPr lang="af-ZA" b="1" i="1" dirty="0" smtClean="0"/>
              <a:t/>
            </a:r>
            <a:br>
              <a:rPr lang="af-ZA" b="1" i="1" dirty="0" smtClean="0"/>
            </a:br>
            <a:r>
              <a:rPr lang="af-ZA" b="1" i="1" dirty="0"/>
              <a:t/>
            </a:r>
            <a:br>
              <a:rPr lang="af-ZA" b="1" i="1" dirty="0"/>
            </a:br>
            <a:r>
              <a:rPr lang="af-ZA" i="1" dirty="0" smtClean="0"/>
              <a:t>“ </a:t>
            </a:r>
            <a:r>
              <a:rPr lang="af-ZA" i="1" dirty="0"/>
              <a:t>Niemand kom na die Vader toe behalwe deur My nie.”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Joh. 3:8	</a:t>
            </a:r>
            <a:r>
              <a:rPr lang="af-ZA" b="1" i="1" dirty="0" smtClean="0"/>
              <a:t/>
            </a:r>
            <a:br>
              <a:rPr lang="af-ZA" b="1" i="1" dirty="0" smtClean="0"/>
            </a:br>
            <a:r>
              <a:rPr lang="af-ZA" b="1" i="1" dirty="0"/>
              <a:t/>
            </a:r>
            <a:br>
              <a:rPr lang="af-ZA" b="1" i="1" dirty="0"/>
            </a:br>
            <a:r>
              <a:rPr lang="af-ZA" i="1" dirty="0" smtClean="0"/>
              <a:t>“</a:t>
            </a:r>
            <a:r>
              <a:rPr lang="af-ZA" i="1" dirty="0"/>
              <a:t>So gebeur dit met elkeen wat uit die Gees gebore is.”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76</Words>
  <Application>Microsoft Office PowerPoint</Application>
  <PresentationFormat>On-screen Show (4:3)</PresentationFormat>
  <Paragraphs>11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Bekering en die wil</vt:lpstr>
      <vt:lpstr>“Repentance is primarily a change of moral purpose, a sudden and often violent reversal of the soul’s direction.”       A.W. Towzer</vt:lpstr>
      <vt:lpstr>Slide 3</vt:lpstr>
      <vt:lpstr>Emosie  “Is die toestand van opwinding of angs, wat gemerk word deur 'n sterk gevoel en gewoonlik gevolg word deur die dryf tot 'n defnitiewe form van gedrag.”</vt:lpstr>
      <vt:lpstr>Matt. 14:14   “Toe Hy uit die skuit klim, het Hy die groot menigte mense daar gesien. Hy het hulle innig jammer gekry en die siekes onder hulle gesond gemaak.”</vt:lpstr>
      <vt:lpstr>Slide 6</vt:lpstr>
      <vt:lpstr>Joh. 14:6  Jesus het vir hom gesê: “Ek is die weg en die waarheid en die lewe. Niemand kom na die Vader toe behalwe deur My nie.”</vt:lpstr>
      <vt:lpstr>Joh. 14:6  “ Niemand kom na die Vader toe behalwe deur My nie.”</vt:lpstr>
      <vt:lpstr>Joh. 3:8   “So gebeur dit met elkeen wat uit die Gees gebore is.”</vt:lpstr>
      <vt:lpstr>“For all God’s good will towards us, He is unable to grant us our heart’s desires till all our desires have been reduced to one.”       A.W. Towzer</vt:lpstr>
      <vt:lpstr>Luk. 22:41  “Vader, as U wil, neem tog hierdie lydensbeker van My af weg. Laat nogtans nie my wil nie maar u wil geskied!”</vt:lpstr>
      <vt:lpstr>Matt. 28:20   “leer hulle om alles te onderhou wat Ek julle beveel het.”</vt:lpstr>
      <vt:lpstr>II Tim. 3:16 “Die hele Skrif is deur God geïnspireer en het groot waarde om in die waarheid te onderrig, dwaling te bestry, verkeerdhede reg te stel en 'n regte lewenswyse te kweek, sodat die man wat in diens van God staan, volkome voorberei en toegerus sal wees vir elke goeie werk.”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Bekering en die wil</dc:title>
  <dc:creator>Windows User</dc:creator>
  <cp:lastModifiedBy>Windows User</cp:lastModifiedBy>
  <cp:revision>1</cp:revision>
  <dcterms:created xsi:type="dcterms:W3CDTF">2024-05-16T05:55:49Z</dcterms:created>
  <dcterms:modified xsi:type="dcterms:W3CDTF">2024-05-16T06:01:11Z</dcterms:modified>
</cp:coreProperties>
</file>