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524" autoAdjust="0"/>
    <p:restoredTop sz="94660"/>
  </p:normalViewPr>
  <p:slideViewPr>
    <p:cSldViewPr>
      <p:cViewPr varScale="1">
        <p:scale>
          <a:sx n="111" d="100"/>
          <a:sy n="111" d="100"/>
        </p:scale>
        <p:origin x="-205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16359DF-05BF-4FD7-8761-780AE8B78578}" type="datetimeFigureOut">
              <a:rPr lang="en-US" smtClean="0"/>
              <a:t>5/17/2024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7F69D5-5963-4A51-B3C7-8B50FBFDC79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16359DF-05BF-4FD7-8761-780AE8B78578}" type="datetimeFigureOut">
              <a:rPr lang="en-US" smtClean="0"/>
              <a:t>5/17/2024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7F69D5-5963-4A51-B3C7-8B50FBFDC79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16359DF-05BF-4FD7-8761-780AE8B78578}" type="datetimeFigureOut">
              <a:rPr lang="en-US" smtClean="0"/>
              <a:t>5/17/2024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7F69D5-5963-4A51-B3C7-8B50FBFDC79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16359DF-05BF-4FD7-8761-780AE8B78578}" type="datetimeFigureOut">
              <a:rPr lang="en-US" smtClean="0"/>
              <a:t>5/17/2024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7F69D5-5963-4A51-B3C7-8B50FBFDC79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16359DF-05BF-4FD7-8761-780AE8B78578}" type="datetimeFigureOut">
              <a:rPr lang="en-US" smtClean="0"/>
              <a:t>5/17/2024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7F69D5-5963-4A51-B3C7-8B50FBFDC798}"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16359DF-05BF-4FD7-8761-780AE8B78578}" type="datetimeFigureOut">
              <a:rPr lang="en-US" smtClean="0"/>
              <a:t>5/17/2024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7F69D5-5963-4A51-B3C7-8B50FBFDC79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16359DF-05BF-4FD7-8761-780AE8B78578}" type="datetimeFigureOut">
              <a:rPr lang="en-US" smtClean="0"/>
              <a:t>5/17/2024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07F69D5-5963-4A51-B3C7-8B50FBFDC79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16359DF-05BF-4FD7-8761-780AE8B78578}" type="datetimeFigureOut">
              <a:rPr lang="en-US" smtClean="0"/>
              <a:t>5/17/2024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07F69D5-5963-4A51-B3C7-8B50FBFDC79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16359DF-05BF-4FD7-8761-780AE8B78578}" type="datetimeFigureOut">
              <a:rPr lang="en-US" smtClean="0"/>
              <a:t>5/17/2024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07F69D5-5963-4A51-B3C7-8B50FBFDC79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6359DF-05BF-4FD7-8761-780AE8B78578}" type="datetimeFigureOut">
              <a:rPr lang="en-US" smtClean="0"/>
              <a:t>5/17/2024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7F69D5-5963-4A51-B3C7-8B50FBFDC79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6359DF-05BF-4FD7-8761-780AE8B78578}" type="datetimeFigureOut">
              <a:rPr lang="en-US" smtClean="0"/>
              <a:t>5/17/2024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7F69D5-5963-4A51-B3C7-8B50FBFDC79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6359DF-05BF-4FD7-8761-780AE8B78578}" type="datetimeFigureOut">
              <a:rPr lang="en-US" smtClean="0"/>
              <a:t>5/17/2024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7F69D5-5963-4A51-B3C7-8B50FBFDC79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smtClean="0"/>
              <a:t>Die </a:t>
            </a:r>
            <a:r>
              <a:rPr lang="af-ZA" b="1" dirty="0"/>
              <a:t>dood van die </a:t>
            </a:r>
            <a:r>
              <a:rPr lang="af-ZA" b="1" dirty="0" smtClean="0"/>
              <a:t>vlees</a:t>
            </a:r>
            <a:br>
              <a:rPr lang="af-ZA" b="1" dirty="0" smtClean="0"/>
            </a:br>
            <a:r>
              <a:rPr lang="af-ZA" b="1" dirty="0"/>
              <a:t/>
            </a:r>
            <a:br>
              <a:rPr lang="af-ZA" b="1" dirty="0"/>
            </a:br>
            <a:r>
              <a:rPr lang="af-ZA" b="1" u="sng" dirty="0" smtClean="0"/>
              <a:t>II Kor. 5:14-15</a:t>
            </a:r>
            <a:r>
              <a:rPr lang="af-ZA" b="1" dirty="0" smtClean="0"/>
              <a:t>	</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There is no use talking about being filled with the Spirit and walking in the Spirit unless we are willing to give up all to obtain all</a:t>
            </a:r>
            <a:r>
              <a:rPr lang="af-ZA" i="1" dirty="0" smtClean="0"/>
              <a:t>!”</a:t>
            </a:r>
            <a:r>
              <a:rPr lang="en-US" i="1" dirty="0" smtClean="0"/>
              <a:t/>
            </a:r>
            <a:br>
              <a:rPr lang="en-US" i="1" dirty="0" smtClean="0"/>
            </a:br>
            <a:r>
              <a:rPr lang="en-US" i="1" dirty="0"/>
              <a:t/>
            </a:r>
            <a:br>
              <a:rPr lang="en-US" i="1" dirty="0"/>
            </a:br>
            <a:r>
              <a:rPr lang="en-US" i="1" dirty="0" smtClean="0"/>
              <a:t>					</a:t>
            </a:r>
            <a:r>
              <a:rPr lang="af-ZA" b="1" dirty="0" smtClean="0">
                <a:solidFill>
                  <a:srgbClr val="7030A0"/>
                </a:solidFill>
              </a:rPr>
              <a:t>A.W. Towzer</a:t>
            </a:r>
            <a:endParaRPr lang="en-US" dirty="0">
              <a:solidFill>
                <a:srgbClr val="7030A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Jak. 4:4	</a:t>
            </a:r>
            <a:r>
              <a:rPr lang="af-ZA" b="1" i="1" dirty="0" smtClean="0"/>
              <a:t/>
            </a:r>
            <a:br>
              <a:rPr lang="af-ZA" b="1" i="1" dirty="0" smtClean="0"/>
            </a:br>
            <a:r>
              <a:rPr lang="af-ZA" b="1" i="1" dirty="0"/>
              <a:t/>
            </a:r>
            <a:br>
              <a:rPr lang="af-ZA" b="1" i="1" dirty="0"/>
            </a:br>
            <a:r>
              <a:rPr lang="af-ZA" i="1" dirty="0" smtClean="0"/>
              <a:t>“</a:t>
            </a:r>
            <a:r>
              <a:rPr lang="af-ZA" i="1" dirty="0"/>
              <a:t>Weet julle nie, julle ontroues, dat vriendskap met die wêreld vyandskap teen God is nie? Wie 'n vriend van die wêreld wil wees, wys daarmee dat hy 'n vyand van God is</a:t>
            </a:r>
            <a:r>
              <a:rPr lang="af-ZA" i="1"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Joh. </a:t>
            </a:r>
            <a:r>
              <a:rPr lang="af-ZA" b="1" dirty="0" smtClean="0">
                <a:solidFill>
                  <a:srgbClr val="00B050"/>
                </a:solidFill>
              </a:rPr>
              <a:t>2:15-16</a:t>
            </a:r>
            <a:r>
              <a:rPr lang="af-ZA" b="1" i="1" dirty="0" smtClean="0"/>
              <a:t/>
            </a:r>
            <a:br>
              <a:rPr lang="af-ZA" b="1" i="1" dirty="0" smtClean="0"/>
            </a:br>
            <a:r>
              <a:rPr lang="af-ZA" i="1" dirty="0" smtClean="0"/>
              <a:t>“Moenie </a:t>
            </a:r>
            <a:r>
              <a:rPr lang="af-ZA" i="1" dirty="0"/>
              <a:t>die sondige wêreld en die dinge van die wêreld liefhê nie. As iemand die wêreld liefhet, is die Vader se liefde nie in hom nie. Die wêreldse dinge – alles wat die sondige mens begeer, alles wat sy oë sien en begeer, al sy gesteldheid op besit – kom nie van die Vader nie, maar uit die wêreld</a:t>
            </a:r>
            <a:r>
              <a:rPr lang="af-ZA" i="1" dirty="0" smtClean="0"/>
              <a: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Joh. </a:t>
            </a:r>
            <a:r>
              <a:rPr lang="af-ZA" b="1" dirty="0" smtClean="0">
                <a:solidFill>
                  <a:srgbClr val="00B050"/>
                </a:solidFill>
              </a:rPr>
              <a:t>3:7</a:t>
            </a:r>
            <a:r>
              <a:rPr lang="af-ZA" b="1" dirty="0" smtClean="0"/>
              <a:t/>
            </a:r>
            <a:br>
              <a:rPr lang="af-ZA" b="1" dirty="0" smtClean="0"/>
            </a:br>
            <a:r>
              <a:rPr lang="af-ZA" b="1" dirty="0"/>
              <a:t/>
            </a:r>
            <a:br>
              <a:rPr lang="af-ZA" b="1" dirty="0"/>
            </a:br>
            <a:r>
              <a:rPr lang="af-ZA" i="1" dirty="0" smtClean="0"/>
              <a:t>“Liewe </a:t>
            </a:r>
            <a:r>
              <a:rPr lang="af-ZA" i="1" dirty="0"/>
              <a:t>kinders, moenie dat iemand julle mislei nie: wie regverdig lewe, is regverdig soos Hy regverdig </a:t>
            </a:r>
            <a:r>
              <a:rPr lang="af-ZA" i="1" dirty="0" smtClean="0"/>
              <a:t>is”</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Joh. </a:t>
            </a:r>
            <a:r>
              <a:rPr lang="af-ZA" b="1" dirty="0" smtClean="0">
                <a:solidFill>
                  <a:srgbClr val="00B050"/>
                </a:solidFill>
              </a:rPr>
              <a:t>3:8</a:t>
            </a:r>
            <a:r>
              <a:rPr lang="af-ZA" b="1" dirty="0" smtClean="0"/>
              <a:t/>
            </a:r>
            <a:br>
              <a:rPr lang="af-ZA" b="1" dirty="0" smtClean="0"/>
            </a:br>
            <a:r>
              <a:rPr lang="af-ZA" b="1" i="1" dirty="0" smtClean="0"/>
              <a:t/>
            </a:r>
            <a:br>
              <a:rPr lang="af-ZA" b="1" i="1" dirty="0" smtClean="0"/>
            </a:br>
            <a:r>
              <a:rPr lang="af-ZA" i="1" dirty="0" smtClean="0"/>
              <a:t>“wie </a:t>
            </a:r>
            <a:r>
              <a:rPr lang="af-ZA" i="1" dirty="0"/>
              <a:t>aanhou sonde doen, behoort aan die duiwel, want die duiwel hou van die begin af aan met sondig. En die Seun van God het juis gekom om die werk van die duiwel tot niet te maak</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8:36</a:t>
            </a:r>
            <a:r>
              <a:rPr lang="af-ZA" b="1" i="1" dirty="0" smtClean="0"/>
              <a:t/>
            </a:r>
            <a:br>
              <a:rPr lang="af-ZA" b="1" i="1" dirty="0" smtClean="0"/>
            </a:br>
            <a:r>
              <a:rPr lang="af-ZA" b="1" i="1" dirty="0"/>
              <a:t/>
            </a:r>
            <a:br>
              <a:rPr lang="af-ZA" b="1" i="1" dirty="0"/>
            </a:br>
            <a:r>
              <a:rPr lang="af-ZA" i="1" dirty="0" smtClean="0"/>
              <a:t>“Eers </a:t>
            </a:r>
            <a:r>
              <a:rPr lang="af-ZA" i="1" dirty="0"/>
              <a:t>as die Seun julle vrymaak, sal julle werklik vry wees</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Joh. </a:t>
            </a:r>
            <a:r>
              <a:rPr lang="af-ZA" b="1" dirty="0" smtClean="0">
                <a:solidFill>
                  <a:srgbClr val="00B050"/>
                </a:solidFill>
              </a:rPr>
              <a:t>1:9</a:t>
            </a:r>
            <a:r>
              <a:rPr lang="af-ZA" b="1" i="1" dirty="0" smtClean="0">
                <a:solidFill>
                  <a:srgbClr val="00B050"/>
                </a:solidFill>
              </a:rPr>
              <a:t/>
            </a:r>
            <a:br>
              <a:rPr lang="af-ZA" b="1" i="1" dirty="0" smtClean="0">
                <a:solidFill>
                  <a:srgbClr val="00B050"/>
                </a:solidFill>
              </a:rPr>
            </a:br>
            <a:r>
              <a:rPr lang="af-ZA" b="1" i="1" dirty="0"/>
              <a:t/>
            </a:r>
            <a:br>
              <a:rPr lang="af-ZA" b="1" i="1" dirty="0"/>
            </a:br>
            <a:r>
              <a:rPr lang="af-ZA" i="1" dirty="0" smtClean="0"/>
              <a:t>“Maar </a:t>
            </a:r>
            <a:r>
              <a:rPr lang="af-ZA" i="1" dirty="0"/>
              <a:t>as ons ons sondes bely – Hy is getrou en regverdig, Hy vergewe ons ons sondes en reinig ons van alle ongeregtigheid.”</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Joh. </a:t>
            </a:r>
            <a:r>
              <a:rPr lang="af-ZA" b="1" dirty="0" smtClean="0">
                <a:solidFill>
                  <a:srgbClr val="00B050"/>
                </a:solidFill>
              </a:rPr>
              <a:t>3:6</a:t>
            </a:r>
            <a:r>
              <a:rPr lang="af-ZA" b="1" i="1" dirty="0" smtClean="0"/>
              <a:t/>
            </a:r>
            <a:br>
              <a:rPr lang="af-ZA" b="1" i="1" dirty="0" smtClean="0"/>
            </a:br>
            <a:r>
              <a:rPr lang="af-ZA" b="1" i="1" dirty="0"/>
              <a:t/>
            </a:r>
            <a:br>
              <a:rPr lang="af-ZA" b="1" i="1" dirty="0"/>
            </a:br>
            <a:r>
              <a:rPr lang="af-ZA" i="1" dirty="0" smtClean="0"/>
              <a:t>“Iemand </a:t>
            </a:r>
            <a:r>
              <a:rPr lang="af-ZA" i="1" dirty="0"/>
              <a:t>wat in Hom bly, hou nie aan met sondig nie; iemand wat aanhou sondig, het Hom nie gesien nie en ken Hom nie</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We Christians ought to be the cleanest, purest, most righteous, holiest people in all the world.”</a:t>
            </a:r>
            <a:r>
              <a:rPr lang="en-US" dirty="0"/>
              <a:t/>
            </a:r>
            <a:br>
              <a:rPr lang="en-US" dirty="0"/>
            </a:br>
            <a:r>
              <a:rPr lang="en-US" dirty="0" smtClean="0"/>
              <a:t/>
            </a:r>
            <a:br>
              <a:rPr lang="en-US" dirty="0" smtClean="0"/>
            </a:br>
            <a:r>
              <a:rPr lang="en-US" dirty="0" smtClean="0"/>
              <a:t>					</a:t>
            </a:r>
            <a:r>
              <a:rPr lang="af-ZA" b="1" dirty="0" smtClean="0">
                <a:solidFill>
                  <a:srgbClr val="7030A0"/>
                </a:solidFill>
              </a:rPr>
              <a:t>A.W. Towzer</a:t>
            </a:r>
            <a:endParaRPr lang="en-US" dirty="0">
              <a:solidFill>
                <a:srgbClr val="7030A0"/>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81</Words>
  <Application>Microsoft Office PowerPoint</Application>
  <PresentationFormat>On-screen Show (4:3)</PresentationFormat>
  <Paragraphs>10</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Die dood van die vlees  II Kor. 5:14-15 </vt:lpstr>
      <vt:lpstr>Slide 2</vt:lpstr>
      <vt:lpstr>I Joh. 3:7  “Liewe kinders, moenie dat iemand julle mislei nie: wie regverdig lewe, is regverdig soos Hy regverdig is”</vt:lpstr>
      <vt:lpstr>I Joh. 3:8  “wie aanhou sonde doen, behoort aan die duiwel, want die duiwel hou van die begin af aan met sondig. En die Seun van God het juis gekom om die werk van die duiwel tot niet te maak.”</vt:lpstr>
      <vt:lpstr>Joh. 8:36  “Eers as die Seun julle vrymaak, sal julle werklik vry wees.”</vt:lpstr>
      <vt:lpstr>Slide 6</vt:lpstr>
      <vt:lpstr>I Joh. 1:9  “Maar as ons ons sondes bely – Hy is getrou en regverdig, Hy vergewe ons ons sondes en reinig ons van alle ongeregtigheid.”</vt:lpstr>
      <vt:lpstr>I Joh. 3:6  “Iemand wat in Hom bly, hou nie aan met sondig nie; iemand wat aanhou sondig, het Hom nie gesien nie en ken Hom nie.”</vt:lpstr>
      <vt:lpstr>“We Christians ought to be the cleanest, purest, most righteous, holiest people in all the world.”       A.W. Towzer</vt:lpstr>
      <vt:lpstr>Slide 10</vt:lpstr>
      <vt:lpstr>“There is no use talking about being filled with the Spirit and walking in the Spirit unless we are willing to give up all to obtain all!”       A.W. Towzer</vt:lpstr>
      <vt:lpstr>Jak. 4:4   “Weet julle nie, julle ontroues, dat vriendskap met die wêreld vyandskap teen God is nie? Wie 'n vriend van die wêreld wil wees, wys daarmee dat hy 'n vyand van God is.”</vt:lpstr>
      <vt:lpstr>Slide 13</vt:lpstr>
      <vt:lpstr>I Joh. 2:15-16 “Moenie die sondige wêreld en die dinge van die wêreld liefhê nie. As iemand die wêreld liefhet, is die Vader se liefde nie in hom nie. Die wêreldse dinge – alles wat die sondige mens begeer, alles wat sy oë sien en begeer, al sy gesteldheid op besit – kom nie van die Vader nie, maar uit die wêreld.”</vt:lpstr>
      <vt:lpstr>Slide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Die dood van die vlees  II Kor. 5:14-15 </dc:title>
  <dc:creator>Windows User</dc:creator>
  <cp:lastModifiedBy>Windows User</cp:lastModifiedBy>
  <cp:revision>1</cp:revision>
  <dcterms:created xsi:type="dcterms:W3CDTF">2024-05-17T05:43:46Z</dcterms:created>
  <dcterms:modified xsi:type="dcterms:W3CDTF">2024-05-17T05:47:01Z</dcterms:modified>
</cp:coreProperties>
</file>