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97"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77F7E4-DD66-43E6-A3F9-5CE90D1EB9E5}"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7F7E4-DD66-43E6-A3F9-5CE90D1EB9E5}"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7F7E4-DD66-43E6-A3F9-5CE90D1EB9E5}"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77F7E4-DD66-43E6-A3F9-5CE90D1EB9E5}"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77F7E4-DD66-43E6-A3F9-5CE90D1EB9E5}"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77F7E4-DD66-43E6-A3F9-5CE90D1EB9E5}" type="datetimeFigureOut">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77F7E4-DD66-43E6-A3F9-5CE90D1EB9E5}" type="datetimeFigureOut">
              <a:rPr lang="en-US" smtClean="0"/>
              <a:t>11/29/2024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77F7E4-DD66-43E6-A3F9-5CE90D1EB9E5}" type="datetimeFigureOut">
              <a:rPr lang="en-US" smtClean="0"/>
              <a:t>11/29/2024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7F7E4-DD66-43E6-A3F9-5CE90D1EB9E5}" type="datetimeFigureOut">
              <a:rPr lang="en-US" smtClean="0"/>
              <a:t>11/29/2024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7F7E4-DD66-43E6-A3F9-5CE90D1EB9E5}" type="datetimeFigureOut">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7F7E4-DD66-43E6-A3F9-5CE90D1EB9E5}" type="datetimeFigureOut">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504AE-EAB2-4908-8E92-43629F5A44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7F7E4-DD66-43E6-A3F9-5CE90D1EB9E5}" type="datetimeFigureOut">
              <a:rPr lang="en-US" smtClean="0"/>
              <a:t>11/29/2024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504AE-EAB2-4908-8E92-43629F5A44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1:5-25</a:t>
            </a:r>
            <a:r>
              <a:rPr lang="af-ZA" b="1" dirty="0"/>
              <a:t>	</a:t>
            </a:r>
            <a:r>
              <a:rPr lang="af-ZA" b="1" dirty="0" smtClean="0"/>
              <a:t/>
            </a:r>
            <a:br>
              <a:rPr lang="af-ZA" b="1" dirty="0" smtClean="0"/>
            </a:br>
            <a:r>
              <a:rPr lang="af-ZA" b="1" dirty="0"/>
              <a:t/>
            </a:r>
            <a:br>
              <a:rPr lang="af-ZA" b="1" dirty="0"/>
            </a:br>
            <a:r>
              <a:rPr lang="af-ZA" b="1" dirty="0" smtClean="0"/>
              <a:t>God </a:t>
            </a:r>
            <a:r>
              <a:rPr lang="af-ZA" b="1" dirty="0"/>
              <a:t>se ingrype in tye van uiterste donker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4:2</a:t>
            </a:r>
            <a:r>
              <a:rPr lang="af-ZA" b="1" dirty="0" smtClean="0"/>
              <a:t/>
            </a:r>
            <a:br>
              <a:rPr lang="af-ZA" b="1" dirty="0" smtClean="0"/>
            </a:br>
            <a:r>
              <a:rPr lang="af-ZA" b="1" dirty="0"/>
              <a:t/>
            </a:r>
            <a:br>
              <a:rPr lang="af-ZA" b="1" dirty="0"/>
            </a:br>
            <a:r>
              <a:rPr lang="af-ZA" i="1" dirty="0" smtClean="0"/>
              <a:t>“Maar </a:t>
            </a:r>
            <a:r>
              <a:rPr lang="af-ZA" i="1" dirty="0"/>
              <a:t>vir julle wat eerbied het vir my Naam, sal die son van redding skyn met genesing in sy strale. Julle sal vry word en bokspring soos vetgemaakte kalwers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3:1</a:t>
            </a:r>
            <a:br>
              <a:rPr lang="af-ZA" b="1" dirty="0" smtClean="0">
                <a:solidFill>
                  <a:srgbClr val="00B050"/>
                </a:solidFill>
              </a:rPr>
            </a:br>
            <a:r>
              <a:rPr lang="af-ZA" b="1" dirty="0"/>
              <a:t/>
            </a:r>
            <a:br>
              <a:rPr lang="af-ZA" b="1" dirty="0"/>
            </a:br>
            <a:r>
              <a:rPr lang="af-ZA" i="1" dirty="0" smtClean="0"/>
              <a:t>“Ek </a:t>
            </a:r>
            <a:r>
              <a:rPr lang="af-ZA" i="1" dirty="0"/>
              <a:t>gaan nou my boodskapper stuur, Hy sal die pad voor My uit regmaak, en dan sal die Here na wie julle soek, skielik na sy tempel toe kom. Ja, die Verbondsengel na wie julle met soveel vreugde uitsien, gaan nou kom, sê die Here die Almagtige.”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10:2-3</a:t>
            </a:r>
            <a:r>
              <a:rPr lang="af-ZA" b="1" i="1" dirty="0" smtClean="0"/>
              <a:t/>
            </a:r>
            <a:br>
              <a:rPr lang="af-ZA" b="1" i="1" dirty="0" smtClean="0"/>
            </a:br>
            <a:r>
              <a:rPr lang="af-ZA" b="1" i="1" dirty="0"/>
              <a:t/>
            </a:r>
            <a:br>
              <a:rPr lang="af-ZA" b="1" i="1" dirty="0"/>
            </a:br>
            <a:r>
              <a:rPr lang="af-ZA" i="1" dirty="0" smtClean="0"/>
              <a:t>“want </a:t>
            </a:r>
            <a:r>
              <a:rPr lang="af-ZA" i="1" dirty="0"/>
              <a:t>ek kan van hulle getuig dat hulle vol ywer vir God is, maar sonder die regte insig. Hulle het hulle nie gesteur aan die manier waarop God mense vryspreek nie. Hulle wil niks van God se manier van vryspraak weet nie; hulle probeer dit op hulle eie manier kry</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1:2-4</a:t>
            </a:r>
            <a:r>
              <a:rPr lang="af-ZA" b="1" i="1" dirty="0" smtClean="0"/>
              <a:t/>
            </a:r>
            <a:br>
              <a:rPr lang="af-ZA" b="1" i="1" dirty="0" smtClean="0"/>
            </a:br>
            <a:r>
              <a:rPr lang="af-ZA" i="1" dirty="0" smtClean="0"/>
              <a:t>“My </a:t>
            </a:r>
            <a:r>
              <a:rPr lang="af-ZA" i="1" dirty="0"/>
              <a:t>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Let us rather believe that a hand of perfect wisdom is measuring out all our portion, and that when God chastises us, it is to make us share His holiness. If affliction drive us nearer to Christ, the Bible, and prayer, then they are positive blessings.”</a:t>
            </a:r>
            <a:r>
              <a:rPr lang="en-US" dirty="0"/>
              <a:t/>
            </a:r>
            <a:br>
              <a:rPr lang="en-US" dirty="0"/>
            </a:br>
            <a:r>
              <a:rPr lang="en-US" dirty="0" smtClean="0"/>
              <a:t/>
            </a:r>
            <a:br>
              <a:rPr lang="en-US" dirty="0" smtClean="0"/>
            </a:br>
            <a:r>
              <a:rPr lang="en-US" dirty="0" smtClean="0"/>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69</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Luk. 1:5-25   God se ingrype in tye van uiterste donker</vt:lpstr>
      <vt:lpstr>Slide 2</vt:lpstr>
      <vt:lpstr>Mal. 4:2  “Maar vir julle wat eerbied het vir my Naam, sal die son van redding skyn met genesing in sy strale. Julle sal vry word en bokspring soos vetgemaakte kalwers.”</vt:lpstr>
      <vt:lpstr>Mal. 3:1  “Ek gaan nou my boodskapper stuur, Hy sal die pad voor My uit regmaak, en dan sal die Here na wie julle soek, skielik na sy tempel toe kom. Ja, die Verbondsengel na wie julle met soveel vreugde uitsien, gaan nou kom, sê die Here die Almagtige.”</vt:lpstr>
      <vt:lpstr>Slide 5</vt:lpstr>
      <vt:lpstr>Rom. 10:2-3  “want ek kan van hulle getuig dat hulle vol ywer vir God is, maar sonder die regte insig. Hulle het hulle nie gesteur aan die manier waarop God mense vryspreek nie. Hulle wil niks van God se manier van vryspraak weet nie; hulle probeer dit op hulle eie manier kry.”</vt:lpstr>
      <vt:lpstr>Slide 7</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“Let us rather believe that a hand of perfect wisdom is measuring out all our portion, and that when God chastises us, it is to make us share His holiness. If affliction drive us nearer to Christ, the Bible, and prayer, then they are positive blessings.”       J.C. Ryle</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1:5-25   God se ingrype in tye van uiterste donker</dc:title>
  <dc:creator>Windows User</dc:creator>
  <cp:lastModifiedBy>Windows User</cp:lastModifiedBy>
  <cp:revision>1</cp:revision>
  <dcterms:created xsi:type="dcterms:W3CDTF">2024-11-29T06:16:45Z</dcterms:created>
  <dcterms:modified xsi:type="dcterms:W3CDTF">2024-11-29T06:19:09Z</dcterms:modified>
</cp:coreProperties>
</file>