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56" autoAdjust="0"/>
    <p:restoredTop sz="94660"/>
  </p:normalViewPr>
  <p:slideViewPr>
    <p:cSldViewPr>
      <p:cViewPr varScale="1">
        <p:scale>
          <a:sx n="111" d="100"/>
          <a:sy n="111" d="100"/>
        </p:scale>
        <p:origin x="-21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55A1FB-256A-4AC3-B6CB-D4EA61087C60}"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55A1FB-256A-4AC3-B6CB-D4EA61087C60}"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55A1FB-256A-4AC3-B6CB-D4EA61087C60}"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55A1FB-256A-4AC3-B6CB-D4EA61087C60}"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55A1FB-256A-4AC3-B6CB-D4EA61087C60}"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55A1FB-256A-4AC3-B6CB-D4EA61087C60}"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55A1FB-256A-4AC3-B6CB-D4EA61087C60}" type="datetimeFigureOut">
              <a:rPr lang="en-US" smtClean="0"/>
              <a:t>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55A1FB-256A-4AC3-B6CB-D4EA61087C60}" type="datetimeFigureOut">
              <a:rPr lang="en-US" smtClean="0"/>
              <a:t>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5A1FB-256A-4AC3-B6CB-D4EA61087C60}" type="datetimeFigureOut">
              <a:rPr lang="en-US" smtClean="0"/>
              <a:t>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55A1FB-256A-4AC3-B6CB-D4EA61087C60}"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55A1FB-256A-4AC3-B6CB-D4EA61087C60}"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0A09A-0B7F-450B-A2C9-D7AFA3CF0EB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5A1FB-256A-4AC3-B6CB-D4EA61087C60}" type="datetimeFigureOut">
              <a:rPr lang="en-US" smtClean="0"/>
              <a:t>12/5/2024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0A09A-0B7F-450B-A2C9-D7AFA3CF0EB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1:15-17</a:t>
            </a:r>
            <a:br>
              <a:rPr lang="af-ZA" b="1" u="sng" dirty="0" smtClean="0"/>
            </a:br>
            <a:r>
              <a:rPr lang="af-ZA" b="1" u="sng" dirty="0"/>
              <a:t/>
            </a:r>
            <a:br>
              <a:rPr lang="af-ZA" b="1" u="sng" dirty="0"/>
            </a:br>
            <a:r>
              <a:rPr lang="af-ZA" b="1" dirty="0" smtClean="0"/>
              <a:t>In </a:t>
            </a:r>
            <a:r>
              <a:rPr lang="af-ZA" b="1" dirty="0"/>
              <a:t>wie se oë is jy groot?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3:1</a:t>
            </a:r>
            <a:br>
              <a:rPr lang="af-ZA" b="1" dirty="0" smtClean="0">
                <a:solidFill>
                  <a:srgbClr val="00B050"/>
                </a:solidFill>
              </a:rPr>
            </a:br>
            <a:r>
              <a:rPr lang="af-ZA" b="1" dirty="0"/>
              <a:t/>
            </a:r>
            <a:br>
              <a:rPr lang="af-ZA" b="1" dirty="0"/>
            </a:br>
            <a:r>
              <a:rPr lang="af-ZA" i="1" dirty="0" smtClean="0"/>
              <a:t>“Ek </a:t>
            </a:r>
            <a:r>
              <a:rPr lang="af-ZA" i="1" dirty="0"/>
              <a:t>gaan nou my boodskapper stuur, Hy sal die pad voor My uit regmaak,”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4:5-6</a:t>
            </a:r>
            <a:r>
              <a:rPr lang="af-ZA" b="1" i="1" dirty="0" smtClean="0"/>
              <a:t/>
            </a:r>
            <a:br>
              <a:rPr lang="af-ZA" b="1" i="1" dirty="0" smtClean="0"/>
            </a:br>
            <a:r>
              <a:rPr lang="af-ZA" b="1" i="1" dirty="0"/>
              <a:t/>
            </a:r>
            <a:br>
              <a:rPr lang="af-ZA" b="1" i="1" dirty="0"/>
            </a:br>
            <a:r>
              <a:rPr lang="af-ZA" i="1" dirty="0" smtClean="0"/>
              <a:t>“Ek </a:t>
            </a:r>
            <a:r>
              <a:rPr lang="af-ZA" i="1" dirty="0"/>
              <a:t>gaan vir julle die profeet Elia stuur voordat die dag van die Here kom, die groot, die verskriklike dag. Elia sal vaders en kinders met mekaar versoen sodat Ek nie hoef te kom en die land heeltemal vernietig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11:11</a:t>
            </a:r>
            <a:r>
              <a:rPr lang="af-ZA" b="1" i="1" dirty="0" smtClean="0"/>
              <a:t/>
            </a:r>
            <a:br>
              <a:rPr lang="af-ZA" b="1" i="1" dirty="0" smtClean="0"/>
            </a:br>
            <a:r>
              <a:rPr lang="af-ZA" b="1" i="1" dirty="0"/>
              <a:t/>
            </a:r>
            <a:br>
              <a:rPr lang="af-ZA" b="1" i="1" dirty="0"/>
            </a:br>
            <a:r>
              <a:rPr lang="af-ZA" i="1" dirty="0" smtClean="0"/>
              <a:t>“Dit </a:t>
            </a:r>
            <a:r>
              <a:rPr lang="af-ZA" i="1" dirty="0"/>
              <a:t>verseker Ek julle: Onder die mense op aarde is niemand gebore wat groter is as Johannes die Doper nie, en tog is die geringste in die koninkryk van die hemel groter as hy.”</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“True spiritual </a:t>
            </a:r>
            <a:r>
              <a:rPr lang="af-ZA" i="1" dirty="0"/>
              <a:t>greatness comes not from the tasks we do, but from the life we possess as a gift from God.”</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In wie se oë wil jy groot wees?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3:4</a:t>
            </a:r>
            <a:br>
              <a:rPr lang="af-ZA" b="1" dirty="0" smtClean="0">
                <a:solidFill>
                  <a:srgbClr val="00B050"/>
                </a:solidFill>
              </a:rPr>
            </a:br>
            <a:r>
              <a:rPr lang="af-ZA" b="1" dirty="0"/>
              <a:t/>
            </a:r>
            <a:br>
              <a:rPr lang="af-ZA" b="1" dirty="0"/>
            </a:br>
            <a:r>
              <a:rPr lang="af-ZA" i="1" dirty="0" smtClean="0"/>
              <a:t>“Hierdie </a:t>
            </a:r>
            <a:r>
              <a:rPr lang="af-ZA" i="1" dirty="0"/>
              <a:t>Johannes het klere van kameelhaar gedra met 'n leerband om sy heupe, en hy het van sprinkane en veldheuning gelewe.”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3:5-6</a:t>
            </a:r>
            <a:r>
              <a:rPr lang="af-ZA" b="1" i="1" dirty="0" smtClean="0"/>
              <a:t/>
            </a:r>
            <a:br>
              <a:rPr lang="af-ZA" b="1" i="1" dirty="0" smtClean="0"/>
            </a:br>
            <a:r>
              <a:rPr lang="af-ZA" b="1" i="1" dirty="0"/>
              <a:t/>
            </a:r>
            <a:br>
              <a:rPr lang="af-ZA" b="1" i="1" dirty="0"/>
            </a:br>
            <a:r>
              <a:rPr lang="af-ZA" i="1" dirty="0" smtClean="0"/>
              <a:t>“n </a:t>
            </a:r>
            <a:r>
              <a:rPr lang="af-ZA" i="1" dirty="0"/>
              <a:t>dié dae het Jerusalem en die hele Judea en die hele omgewing van die Jordaan na hom toe gestroom. Hulle het hulle sondes bely en hulle deur hom in die Jordaanrivier laat doop.”</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11:11</a:t>
            </a:r>
            <a:r>
              <a:rPr lang="af-ZA" b="1" i="1" dirty="0" smtClean="0"/>
              <a:t/>
            </a:r>
            <a:br>
              <a:rPr lang="af-ZA" b="1" i="1" dirty="0" smtClean="0"/>
            </a:br>
            <a:r>
              <a:rPr lang="af-ZA" b="1" i="1" dirty="0"/>
              <a:t/>
            </a:r>
            <a:br>
              <a:rPr lang="af-ZA" b="1" i="1" dirty="0"/>
            </a:br>
            <a:r>
              <a:rPr lang="af-ZA" i="1" dirty="0" smtClean="0"/>
              <a:t>“Dit </a:t>
            </a:r>
            <a:r>
              <a:rPr lang="af-ZA" i="1" dirty="0"/>
              <a:t>verseker Ek julle: Onder die mense op aarde is niemand gebore wat groter is as Johannes die Doper nie, en tog is die geringste in die koninkryk van die hemel groter as hy.”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1:5</a:t>
            </a:r>
            <a:r>
              <a:rPr lang="af-ZA" b="1" dirty="0" smtClean="0"/>
              <a:t/>
            </a:r>
            <a:br>
              <a:rPr lang="af-ZA" b="1" dirty="0" smtClean="0"/>
            </a:br>
            <a:r>
              <a:rPr lang="af-ZA" b="1" dirty="0"/>
              <a:t/>
            </a:r>
            <a:br>
              <a:rPr lang="af-ZA" b="1" dirty="0"/>
            </a:br>
            <a:r>
              <a:rPr lang="af-ZA" i="1" dirty="0" smtClean="0"/>
              <a:t>“Voordat </a:t>
            </a:r>
            <a:r>
              <a:rPr lang="af-ZA" i="1" dirty="0"/>
              <a:t>Ek jou in die moederskoot gevorm het, het Ek jou geken; voordat jy gebore is, het Ek jou aan My gewy en jou as profeet vir die nasies aangestel.”</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1:15-16</a:t>
            </a:r>
            <a:r>
              <a:rPr lang="af-ZA" b="1" i="1" dirty="0" smtClean="0"/>
              <a:t/>
            </a:r>
            <a:br>
              <a:rPr lang="af-ZA" b="1" i="1" dirty="0" smtClean="0"/>
            </a:br>
            <a:r>
              <a:rPr lang="af-ZA" b="1" i="1" dirty="0"/>
              <a:t/>
            </a:r>
            <a:br>
              <a:rPr lang="af-ZA" b="1" i="1" dirty="0"/>
            </a:br>
            <a:r>
              <a:rPr lang="af-ZA" i="1" dirty="0" smtClean="0"/>
              <a:t>“Maar </a:t>
            </a:r>
            <a:r>
              <a:rPr lang="af-ZA" i="1" dirty="0"/>
              <a:t>God het my al voor my geboorte vir Hom afgesonder, en Hy het my in sy genade geroep. Toe Hy in sy goedheid besluit het om sy Seun aan my te openbaar sodat ek die evangelie oor Hom onder die heidennasies sou </a:t>
            </a:r>
            <a:r>
              <a:rPr lang="af-ZA" i="1" dirty="0" smtClean="0"/>
              <a:t>verkondig”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60</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Luk. 1:15-17  In wie se oë is jy groot?</vt:lpstr>
      <vt:lpstr>Slide 2</vt:lpstr>
      <vt:lpstr>Matt. 3:4  “Hierdie Johannes het klere van kameelhaar gedra met 'n leerband om sy heupe, en hy het van sprinkane en veldheuning gelewe.”</vt:lpstr>
      <vt:lpstr>Slide 4</vt:lpstr>
      <vt:lpstr>Matt. 3:5-6  “n dié dae het Jerusalem en die hele Judea en die hele omgewing van die Jordaan na hom toe gestroom. Hulle het hulle sondes bely en hulle deur hom in die Jordaanrivier laat doop.”</vt:lpstr>
      <vt:lpstr>Matt. 11:11  “Dit verseker Ek julle: Onder die mense op aarde is niemand gebore wat groter is as Johannes die Doper nie, en tog is die geringste in die koninkryk van die hemel groter as hy.”</vt:lpstr>
      <vt:lpstr>Slide 7</vt:lpstr>
      <vt:lpstr>Jer. 1:5  “Voordat Ek jou in die moederskoot gevorm het, het Ek jou geken; voordat jy gebore is, het Ek jou aan My gewy en jou as profeet vir die nasies aangestel.”</vt:lpstr>
      <vt:lpstr>Gal. 1:15-16  “Maar God het my al voor my geboorte vir Hom afgesonder, en Hy het my in sy genade geroep. Toe Hy in sy goedheid besluit het om sy Seun aan my te openbaar sodat ek die evangelie oor Hom onder die heidennasies sou verkondig”</vt:lpstr>
      <vt:lpstr>Slide 10</vt:lpstr>
      <vt:lpstr>Mal. 3:1  “Ek gaan nou my boodskapper stuur, Hy sal die pad voor My uit regmaak,”</vt:lpstr>
      <vt:lpstr>Mal. 4:5-6  “Ek gaan vir julle die profeet Elia stuur voordat die dag van die Here kom, die groot, die verskriklike dag. Elia sal vaders en kinders met mekaar versoen sodat Ek nie hoef te kom en die land heeltemal vernietig nie.”</vt:lpstr>
      <vt:lpstr>Slide 13</vt:lpstr>
      <vt:lpstr>Matt. 11:11  “Dit verseker Ek julle: Onder die mense op aarde is niemand gebore wat groter is as Johannes die Doper nie, en tog is die geringste in die koninkryk van die hemel groter as hy.”</vt:lpstr>
      <vt:lpstr>“True spiritual greatness comes not from the tasks we do, but from the life we possess as a gift from God.”       John MacArthur</vt:lpstr>
      <vt:lpstr>In wie se oë wil jy groot wees?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1:15-17  In wie se oë is jy groot?</dc:title>
  <dc:creator>Windows User</dc:creator>
  <cp:lastModifiedBy>Windows User</cp:lastModifiedBy>
  <cp:revision>1</cp:revision>
  <dcterms:created xsi:type="dcterms:W3CDTF">2024-12-05T05:38:36Z</dcterms:created>
  <dcterms:modified xsi:type="dcterms:W3CDTF">2024-12-05T05:43:09Z</dcterms:modified>
</cp:coreProperties>
</file>