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949" autoAdjust="0"/>
    <p:restoredTop sz="94660"/>
  </p:normalViewPr>
  <p:slideViewPr>
    <p:cSldViewPr>
      <p:cViewPr varScale="1">
        <p:scale>
          <a:sx n="111" d="100"/>
          <a:sy n="111" d="100"/>
        </p:scale>
        <p:origin x="-208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06DA843-1BAD-4102-B141-93CB15DDFD26}" type="datetimeFigureOut">
              <a:rPr lang="en-US" smtClean="0"/>
              <a:t>12/10/2024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F39F5C-5655-4A92-A88A-A13FAC776D45}"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06DA843-1BAD-4102-B141-93CB15DDFD26}" type="datetimeFigureOut">
              <a:rPr lang="en-US" smtClean="0"/>
              <a:t>12/10/2024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F39F5C-5655-4A92-A88A-A13FAC776D4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06DA843-1BAD-4102-B141-93CB15DDFD26}" type="datetimeFigureOut">
              <a:rPr lang="en-US" smtClean="0"/>
              <a:t>12/10/2024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F39F5C-5655-4A92-A88A-A13FAC776D4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06DA843-1BAD-4102-B141-93CB15DDFD26}" type="datetimeFigureOut">
              <a:rPr lang="en-US" smtClean="0"/>
              <a:t>12/10/2024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F39F5C-5655-4A92-A88A-A13FAC776D4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06DA843-1BAD-4102-B141-93CB15DDFD26}" type="datetimeFigureOut">
              <a:rPr lang="en-US" smtClean="0"/>
              <a:t>12/10/2024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F39F5C-5655-4A92-A88A-A13FAC776D45}"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06DA843-1BAD-4102-B141-93CB15DDFD26}" type="datetimeFigureOut">
              <a:rPr lang="en-US" smtClean="0"/>
              <a:t>12/10/2024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EF39F5C-5655-4A92-A88A-A13FAC776D4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06DA843-1BAD-4102-B141-93CB15DDFD26}" type="datetimeFigureOut">
              <a:rPr lang="en-US" smtClean="0"/>
              <a:t>12/10/2024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EF39F5C-5655-4A92-A88A-A13FAC776D4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06DA843-1BAD-4102-B141-93CB15DDFD26}" type="datetimeFigureOut">
              <a:rPr lang="en-US" smtClean="0"/>
              <a:t>12/10/2024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EF39F5C-5655-4A92-A88A-A13FAC776D4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6DA843-1BAD-4102-B141-93CB15DDFD26}" type="datetimeFigureOut">
              <a:rPr lang="en-US" smtClean="0"/>
              <a:t>12/10/2024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EF39F5C-5655-4A92-A88A-A13FAC776D4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06DA843-1BAD-4102-B141-93CB15DDFD26}" type="datetimeFigureOut">
              <a:rPr lang="en-US" smtClean="0"/>
              <a:t>12/10/2024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EF39F5C-5655-4A92-A88A-A13FAC776D45}"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06DA843-1BAD-4102-B141-93CB15DDFD26}" type="datetimeFigureOut">
              <a:rPr lang="en-US" smtClean="0"/>
              <a:t>12/10/2024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EF39F5C-5655-4A92-A88A-A13FAC776D45}"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6DA843-1BAD-4102-B141-93CB15DDFD26}" type="datetimeFigureOut">
              <a:rPr lang="en-US" smtClean="0"/>
              <a:t>12/10/2024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F39F5C-5655-4A92-A88A-A13FAC776D45}"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Luk. </a:t>
            </a:r>
            <a:r>
              <a:rPr lang="af-ZA" b="1" u="sng" dirty="0" smtClean="0"/>
              <a:t>1:26-33</a:t>
            </a:r>
            <a:br>
              <a:rPr lang="af-ZA" b="1" u="sng" dirty="0" smtClean="0"/>
            </a:br>
            <a:r>
              <a:rPr lang="af-ZA" b="1" u="sng" dirty="0"/>
              <a:t/>
            </a:r>
            <a:br>
              <a:rPr lang="af-ZA" b="1" u="sng" dirty="0"/>
            </a:br>
            <a:r>
              <a:rPr lang="af-ZA" b="1" dirty="0" smtClean="0"/>
              <a:t>'n </a:t>
            </a:r>
            <a:r>
              <a:rPr lang="af-ZA" b="1" dirty="0"/>
              <a:t>Goddelike aankondiging</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a:t>Maar ons het hom beskou as een wat gestraf word, wat deur God geslaan en gepynig word. Oor óns oortredings is hy deurboor, oor óns sondes is hy verbrysel; die straf wat vir ons vrede moes bring, was op hom, deur sý wonde het daar vir ons genesing gekom.”</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Dispensatrix of all the gift that our Savior purchased for us by His death and by His blood; the supreme Minister of the distribution of graces; the distributor... of the treasures of His merits</a:t>
            </a:r>
            <a:r>
              <a:rPr lang="af-ZA" i="1" dirty="0" smtClean="0"/>
              <a:t>.”</a:t>
            </a:r>
            <a:br>
              <a:rPr lang="af-ZA" i="1" dirty="0" smtClean="0"/>
            </a:br>
            <a:r>
              <a:rPr lang="af-ZA" i="1" dirty="0"/>
              <a:t/>
            </a:r>
            <a:br>
              <a:rPr lang="af-ZA" i="1" dirty="0"/>
            </a:br>
            <a:r>
              <a:rPr lang="af-ZA" i="1" dirty="0" smtClean="0"/>
              <a:t>					</a:t>
            </a:r>
            <a:r>
              <a:rPr lang="af-ZA" b="1" dirty="0" smtClean="0">
                <a:solidFill>
                  <a:srgbClr val="7030A0"/>
                </a:solidFill>
              </a:rPr>
              <a:t>Pous Pius X</a:t>
            </a:r>
            <a:r>
              <a:rPr lang="af-ZA" dirty="0" smtClean="0">
                <a:solidFill>
                  <a:srgbClr val="7030A0"/>
                </a:solidFill>
              </a:rPr>
              <a:t> </a:t>
            </a:r>
            <a:endParaRPr lang="en-US" dirty="0">
              <a:solidFill>
                <a:srgbClr val="7030A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Mary is the intermediary through whom is distributed unto us this immense treasure of mercies gatherd by God</a:t>
            </a:r>
            <a:r>
              <a:rPr lang="af-ZA" i="1" dirty="0" smtClean="0"/>
              <a:t>.”</a:t>
            </a:r>
            <a:br>
              <a:rPr lang="af-ZA" i="1" dirty="0" smtClean="0"/>
            </a:br>
            <a:r>
              <a:rPr lang="af-ZA" i="1" dirty="0"/>
              <a:t/>
            </a:r>
            <a:br>
              <a:rPr lang="af-ZA" i="1" dirty="0"/>
            </a:br>
            <a:r>
              <a:rPr lang="af-ZA" i="1" dirty="0" smtClean="0"/>
              <a:t>					</a:t>
            </a:r>
            <a:r>
              <a:rPr lang="af-ZA" b="1" dirty="0" smtClean="0">
                <a:solidFill>
                  <a:srgbClr val="7030A0"/>
                </a:solidFill>
              </a:rPr>
              <a:t>Pous Leo XIII</a:t>
            </a:r>
            <a:endParaRPr lang="en-US" dirty="0">
              <a:solidFill>
                <a:srgbClr val="7030A0"/>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Mary is the seat of all divine graces...adorned with all gifts of the Holy Spirit...an almost infinite treasure, an inexhaustible abyss of these gists.”</a:t>
            </a:r>
            <a:r>
              <a:rPr lang="en-US" dirty="0"/>
              <a:t/>
            </a:r>
            <a:br>
              <a:rPr lang="en-US" dirty="0"/>
            </a:br>
            <a:r>
              <a:rPr lang="en-US" dirty="0" smtClean="0"/>
              <a:t/>
            </a:r>
            <a:br>
              <a:rPr lang="en-US" dirty="0" smtClean="0"/>
            </a:br>
            <a:r>
              <a:rPr lang="en-US" dirty="0" smtClean="0"/>
              <a:t>					</a:t>
            </a:r>
            <a:r>
              <a:rPr lang="af-ZA" b="1" dirty="0" smtClean="0">
                <a:solidFill>
                  <a:srgbClr val="7030A0"/>
                </a:solidFill>
              </a:rPr>
              <a:t>Pous Pius IX</a:t>
            </a:r>
            <a:endParaRPr lang="en-US" dirty="0">
              <a:solidFill>
                <a:srgbClr val="7030A0"/>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there is no surer or more direct road than by Mary for uniting all mankind in Christ and obtaining through Him the perfect adoption of sons, that we may be holy and immaculate in the sight of  God.”</a:t>
            </a:r>
            <a:r>
              <a:rPr lang="en-US" dirty="0"/>
              <a:t/>
            </a:r>
            <a:br>
              <a:rPr lang="en-US" dirty="0"/>
            </a:br>
            <a:r>
              <a:rPr lang="en-US" dirty="0" smtClean="0"/>
              <a:t/>
            </a:r>
            <a:br>
              <a:rPr lang="en-US" dirty="0" smtClean="0"/>
            </a:br>
            <a:r>
              <a:rPr lang="en-US" dirty="0" smtClean="0"/>
              <a:t>					</a:t>
            </a:r>
            <a:r>
              <a:rPr lang="af-ZA" b="1" dirty="0" smtClean="0">
                <a:solidFill>
                  <a:srgbClr val="7030A0"/>
                </a:solidFill>
              </a:rPr>
              <a:t>Pous Pius X</a:t>
            </a:r>
            <a:r>
              <a:rPr lang="af-ZA" i="1" dirty="0" smtClean="0">
                <a:solidFill>
                  <a:srgbClr val="7030A0"/>
                </a:solidFill>
              </a:rPr>
              <a:t> </a:t>
            </a:r>
            <a:endParaRPr lang="en-US" dirty="0">
              <a:solidFill>
                <a:srgbClr val="7030A0"/>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All geniunely righteous people are distressed and terrified in God’s presence, because they are acutely aware of their sin</a:t>
            </a:r>
            <a:r>
              <a:rPr lang="af-ZA" i="1" dirty="0" smtClean="0"/>
              <a:t>.”</a:t>
            </a:r>
            <a:br>
              <a:rPr lang="af-ZA" i="1" dirty="0" smtClean="0"/>
            </a:br>
            <a:r>
              <a:rPr lang="af-ZA" i="1" dirty="0"/>
              <a:t/>
            </a:r>
            <a:br>
              <a:rPr lang="af-ZA" i="1" dirty="0"/>
            </a:br>
            <a:r>
              <a:rPr lang="af-ZA" i="1" dirty="0" smtClean="0"/>
              <a:t>					</a:t>
            </a:r>
            <a:r>
              <a:rPr lang="af-ZA" b="1" dirty="0" smtClean="0">
                <a:solidFill>
                  <a:srgbClr val="7030A0"/>
                </a:solidFill>
              </a:rPr>
              <a:t>John MacArthur</a:t>
            </a:r>
            <a:endParaRPr lang="en-US" dirty="0">
              <a:solidFill>
                <a:srgbClr val="7030A0"/>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Luk. </a:t>
            </a:r>
            <a:r>
              <a:rPr lang="af-ZA" b="1" dirty="0" smtClean="0">
                <a:solidFill>
                  <a:srgbClr val="00B050"/>
                </a:solidFill>
              </a:rPr>
              <a:t>19:10</a:t>
            </a:r>
            <a:r>
              <a:rPr lang="af-ZA" b="1" i="1" dirty="0" smtClean="0"/>
              <a:t/>
            </a:r>
            <a:br>
              <a:rPr lang="af-ZA" b="1" i="1" dirty="0" smtClean="0"/>
            </a:br>
            <a:r>
              <a:rPr lang="af-ZA" b="1" i="1" dirty="0"/>
              <a:t/>
            </a:r>
            <a:br>
              <a:rPr lang="af-ZA" b="1" i="1" dirty="0"/>
            </a:br>
            <a:r>
              <a:rPr lang="af-ZA" i="1" dirty="0" smtClean="0"/>
              <a:t>“Die </a:t>
            </a:r>
            <a:r>
              <a:rPr lang="af-ZA" i="1" dirty="0"/>
              <a:t>Seun van die mens het immers gekom om te soek en te red wat verlore is</a:t>
            </a:r>
            <a:r>
              <a:rPr lang="af-ZA" i="1" dirty="0" smtClean="0"/>
              <a: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a:t>
            </a:r>
            <a:r>
              <a:rPr lang="af-ZA" b="1" dirty="0" smtClean="0">
                <a:solidFill>
                  <a:srgbClr val="00B050"/>
                </a:solidFill>
              </a:rPr>
              <a:t>15:25-26</a:t>
            </a:r>
            <a:r>
              <a:rPr lang="af-ZA" b="1" i="1" dirty="0" smtClean="0"/>
              <a:t/>
            </a:r>
            <a:br>
              <a:rPr lang="af-ZA" b="1" i="1" dirty="0" smtClean="0"/>
            </a:br>
            <a:r>
              <a:rPr lang="af-ZA" b="1" i="1" dirty="0"/>
              <a:t/>
            </a:r>
            <a:br>
              <a:rPr lang="af-ZA" b="1" i="1" dirty="0"/>
            </a:br>
            <a:r>
              <a:rPr lang="af-ZA" i="1" dirty="0" smtClean="0"/>
              <a:t>“Hy </a:t>
            </a:r>
            <a:r>
              <a:rPr lang="af-ZA" i="1" dirty="0"/>
              <a:t>moet as koning heers totdat die Vader al sy vyande aan Hom onderwerp het. Die laaste vyand wat vernietig word, is die dood. Daar staan immers geskrywe: “Alles het Hy aan Hom onderwerp.”</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Gen. </a:t>
            </a:r>
            <a:r>
              <a:rPr lang="af-ZA" b="1" dirty="0" smtClean="0">
                <a:solidFill>
                  <a:srgbClr val="00B050"/>
                </a:solidFill>
              </a:rPr>
              <a:t>3:15</a:t>
            </a:r>
            <a:r>
              <a:rPr lang="af-ZA" b="1" i="1" dirty="0" smtClean="0">
                <a:solidFill>
                  <a:srgbClr val="00B050"/>
                </a:solidFill>
              </a:rPr>
              <a:t/>
            </a:r>
            <a:br>
              <a:rPr lang="af-ZA" b="1" i="1" dirty="0" smtClean="0">
                <a:solidFill>
                  <a:srgbClr val="00B050"/>
                </a:solidFill>
              </a:rPr>
            </a:br>
            <a:r>
              <a:rPr lang="af-ZA" b="1" i="1" dirty="0"/>
              <a:t/>
            </a:r>
            <a:br>
              <a:rPr lang="af-ZA" b="1" i="1" dirty="0"/>
            </a:br>
            <a:r>
              <a:rPr lang="af-ZA" i="1" dirty="0" smtClean="0"/>
              <a:t>“Ek </a:t>
            </a:r>
            <a:r>
              <a:rPr lang="af-ZA" i="1" dirty="0"/>
              <a:t>stel vyandskap tussen jou en die vrou, tussen jou nageslag en haar nageslag. Haar nageslag sal jou kop vermorsel en jy sal hom in die hakskeen byt</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dirty="0">
                <a:solidFill>
                  <a:srgbClr val="00B050"/>
                </a:solidFill>
              </a:rPr>
              <a:t> </a:t>
            </a:r>
            <a:r>
              <a:rPr lang="af-ZA" b="1" dirty="0" smtClean="0">
                <a:solidFill>
                  <a:srgbClr val="00B050"/>
                </a:solidFill>
              </a:rPr>
              <a:t>I </a:t>
            </a:r>
            <a:r>
              <a:rPr lang="af-ZA" b="1" dirty="0">
                <a:solidFill>
                  <a:srgbClr val="00B050"/>
                </a:solidFill>
              </a:rPr>
              <a:t>Joh. </a:t>
            </a:r>
            <a:r>
              <a:rPr lang="af-ZA" b="1" dirty="0" smtClean="0">
                <a:solidFill>
                  <a:srgbClr val="00B050"/>
                </a:solidFill>
              </a:rPr>
              <a:t>3:8</a:t>
            </a:r>
            <a:r>
              <a:rPr lang="af-ZA" b="1" dirty="0" smtClean="0"/>
              <a:t/>
            </a:r>
            <a:br>
              <a:rPr lang="af-ZA" b="1" dirty="0" smtClean="0"/>
            </a:br>
            <a:r>
              <a:rPr lang="af-ZA" b="1" dirty="0"/>
              <a:t/>
            </a:r>
            <a:br>
              <a:rPr lang="af-ZA" b="1" dirty="0"/>
            </a:br>
            <a:r>
              <a:rPr lang="af-ZA" i="1" dirty="0" smtClean="0"/>
              <a:t>“wie </a:t>
            </a:r>
            <a:r>
              <a:rPr lang="af-ZA" i="1" dirty="0"/>
              <a:t>aanhou sonde doen, behoort aan die duiwel, want die duiwel hou van die begin af aan met sondig. En die Seun van God het juis gekom om die werk van die duiwel tot niet te maak</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Gen. </a:t>
            </a:r>
            <a:r>
              <a:rPr lang="af-ZA" b="1" dirty="0" smtClean="0">
                <a:solidFill>
                  <a:srgbClr val="00B050"/>
                </a:solidFill>
              </a:rPr>
              <a:t>49:10</a:t>
            </a:r>
            <a:br>
              <a:rPr lang="af-ZA" b="1" dirty="0" smtClean="0">
                <a:solidFill>
                  <a:srgbClr val="00B050"/>
                </a:solidFill>
              </a:rPr>
            </a:br>
            <a:r>
              <a:rPr lang="af-ZA" b="1" dirty="0"/>
              <a:t/>
            </a:r>
            <a:br>
              <a:rPr lang="af-ZA" b="1" dirty="0"/>
            </a:br>
            <a:r>
              <a:rPr lang="af-ZA" i="1" dirty="0" smtClean="0"/>
              <a:t>“Jy </a:t>
            </a:r>
            <a:r>
              <a:rPr lang="af-ZA" i="1" dirty="0"/>
              <a:t>sal altyd heers, jy sal aanhou regeer totdat Silo kom, die heerser aan wie die volke hulle sal onderwerp</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dirty="0">
                <a:solidFill>
                  <a:srgbClr val="00B050"/>
                </a:solidFill>
              </a:rPr>
              <a:t>Ps. </a:t>
            </a:r>
            <a:r>
              <a:rPr lang="af-ZA" b="1" dirty="0" smtClean="0">
                <a:solidFill>
                  <a:srgbClr val="00B050"/>
                </a:solidFill>
              </a:rPr>
              <a:t>2:6-9</a:t>
            </a:r>
            <a:r>
              <a:rPr lang="af-ZA" b="1" i="1" dirty="0" smtClean="0"/>
              <a:t/>
            </a:r>
            <a:br>
              <a:rPr lang="af-ZA" b="1" i="1" dirty="0" smtClean="0"/>
            </a:br>
            <a:r>
              <a:rPr lang="af-ZA" i="1" dirty="0" smtClean="0"/>
              <a:t>“Dit </a:t>
            </a:r>
            <a:r>
              <a:rPr lang="af-ZA" i="1" dirty="0"/>
              <a:t>is Ek wat hom as my koning gesalf het op Sion, my heilige berg.” Ek wil vertel wat die Here aangekondig het. Hy het vir my gesê: “Jy is my seun, van vandag af is Ek jou Vader. Vra My, en Ek gee volke vir jou as eiendom, die hele aarde as jou besitting.Jy sal hulle verpletter met jouystersepter,hulle flenters slaan soos 'n kleipot</a:t>
            </a:r>
            <a:r>
              <a:rPr lang="af-ZA" i="1" dirty="0" smtClean="0"/>
              <a:t>.</a:t>
            </a:r>
            <a:r>
              <a:rPr lang="en-US"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Deut. 18:18</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Ek sal 'n profeet vir hulle na vore laat kom, een van hulle volksgenote. Hy sal soos jy wees. Ek sal my woorde in sy mond gee, en hy sal vir sy volksgenote alles sê wat Ek hom beveel</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Jes. </a:t>
            </a:r>
            <a:r>
              <a:rPr lang="af-ZA" b="1" dirty="0" smtClean="0">
                <a:solidFill>
                  <a:srgbClr val="00B050"/>
                </a:solidFill>
              </a:rPr>
              <a:t>53:1-2</a:t>
            </a:r>
            <a:r>
              <a:rPr lang="af-ZA" b="1" i="1" dirty="0" smtClean="0"/>
              <a:t/>
            </a:r>
            <a:br>
              <a:rPr lang="af-ZA" b="1" i="1" dirty="0" smtClean="0"/>
            </a:br>
            <a:r>
              <a:rPr lang="af-ZA" i="1" dirty="0" smtClean="0"/>
              <a:t>“Wie </a:t>
            </a:r>
            <a:r>
              <a:rPr lang="af-ZA" i="1" dirty="0"/>
              <a:t>sal ons glo as ons hiervan vertel? Wie sal die mag van die Here hierin kan raaksien? Die dienaar was soos 'n loot wat voor die Here uitspruit, soos 'n plant wat wortel skiet in droë grond. Hy het nie skoonheid of prag gehad dat ons na hom sou kyk nie, nie die voorkoms dat ons van hom sou hou nie.”</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Jes. </a:t>
            </a:r>
            <a:r>
              <a:rPr lang="af-ZA" b="1" dirty="0" smtClean="0">
                <a:solidFill>
                  <a:srgbClr val="00B050"/>
                </a:solidFill>
              </a:rPr>
              <a:t>53:3-5</a:t>
            </a:r>
            <a:r>
              <a:rPr lang="af-ZA" b="1" i="1" dirty="0" smtClean="0"/>
              <a:t/>
            </a:r>
            <a:br>
              <a:rPr lang="af-ZA" b="1" i="1" dirty="0" smtClean="0"/>
            </a:br>
            <a:r>
              <a:rPr lang="af-ZA" b="1" i="1" dirty="0"/>
              <a:t/>
            </a:r>
            <a:br>
              <a:rPr lang="af-ZA" b="1" i="1" dirty="0"/>
            </a:br>
            <a:r>
              <a:rPr lang="af-ZA" i="1" dirty="0" smtClean="0"/>
              <a:t>“Hy </a:t>
            </a:r>
            <a:r>
              <a:rPr lang="af-ZA" i="1" dirty="0"/>
              <a:t>was verag en deur die mense verstoot, 'n man van lyding wat pyn geken het, iemand vir wie die mense die gesig wegdraai. Hy was verag, ons het hom nie gereken nie. Tog het hy óns lyding op hom geneem, óns siektes het hy </a:t>
            </a:r>
            <a:r>
              <a:rPr lang="af-ZA" i="1" dirty="0" smtClean="0"/>
              <a:t>gedra.</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TotalTime>
  <Words>237</Words>
  <Application>Microsoft Office PowerPoint</Application>
  <PresentationFormat>On-screen Show (4:3)</PresentationFormat>
  <Paragraphs>16</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Luk. 1:26-33  'n Goddelike aankondiging</vt:lpstr>
      <vt:lpstr>Slide 2</vt:lpstr>
      <vt:lpstr>Gen. 3:15  “Ek stel vyandskap tussen jou en die vrou, tussen jou nageslag en haar nageslag. Haar nageslag sal jou kop vermorsel en jy sal hom in die hakskeen byt.”</vt:lpstr>
      <vt:lpstr> I Joh. 3:8  “wie aanhou sonde doen, behoort aan die duiwel, want die duiwel hou van die begin af aan met sondig. En die Seun van God het juis gekom om die werk van die duiwel tot niet te maak.”</vt:lpstr>
      <vt:lpstr>Gen. 49:10  “Jy sal altyd heers, jy sal aanhou regeer totdat Silo kom, die heerser aan wie die volke hulle sal onderwerp.”</vt:lpstr>
      <vt:lpstr>Ps. 2:6-9 “Dit is Ek wat hom as my koning gesalf het op Sion, my heilige berg.” Ek wil vertel wat die Here aangekondig het. Hy het vir my gesê: “Jy is my seun, van vandag af is Ek jou Vader. Vra My, en Ek gee volke vir jou as eiendom, die hele aarde as jou besitting.Jy sal hulle verpletter met jouystersepter,hulle flenters slaan soos 'n kleipot.”</vt:lpstr>
      <vt:lpstr>Deut. 18:18   “Ek sal 'n profeet vir hulle na vore laat kom, een van hulle volksgenote. Hy sal soos jy wees. Ek sal my woorde in sy mond gee, en hy sal vir sy volksgenote alles sê wat Ek hom beveel.”</vt:lpstr>
      <vt:lpstr>Jes. 53:1-2 “Wie sal ons glo as ons hiervan vertel? Wie sal die mag van die Here hierin kan raaksien? Die dienaar was soos 'n loot wat voor die Here uitspruit, soos 'n plant wat wortel skiet in droë grond. Hy het nie skoonheid of prag gehad dat ons na hom sou kyk nie, nie die voorkoms dat ons van hom sou hou nie.”</vt:lpstr>
      <vt:lpstr>Jes. 53:3-5  “Hy was verag en deur die mense verstoot, 'n man van lyding wat pyn geken het, iemand vir wie die mense die gesig wegdraai. Hy was verag, ons het hom nie gereken nie. Tog het hy óns lyding op hom geneem, óns siektes het hy gedra.</vt:lpstr>
      <vt:lpstr>Maar ons het hom beskou as een wat gestraf word, wat deur God geslaan en gepynig word. Oor óns oortredings is hy deurboor, oor óns sondes is hy verbrysel; die straf wat vir ons vrede moes bring, was op hom, deur sý wonde het daar vir ons genesing gekom.”</vt:lpstr>
      <vt:lpstr>Slide 11</vt:lpstr>
      <vt:lpstr>“Dispensatrix of all the gift that our Savior purchased for us by His death and by His blood; the supreme Minister of the distribution of graces; the distributor... of the treasures of His merits.”       Pous Pius X </vt:lpstr>
      <vt:lpstr>“Mary is the intermediary through whom is distributed unto us this immense treasure of mercies gatherd by God.”       Pous Leo XIII</vt:lpstr>
      <vt:lpstr>“Mary is the seat of all divine graces...adorned with all gifts of the Holy Spirit...an almost infinite treasure, an inexhaustible abyss of these gists.”       Pous Pius IX</vt:lpstr>
      <vt:lpstr>“there is no surer or more direct road than by Mary for uniting all mankind in Christ and obtaining through Him the perfect adoption of sons, that we may be holy and immaculate in the sight of  God.”       Pous Pius X </vt:lpstr>
      <vt:lpstr>Slide 16</vt:lpstr>
      <vt:lpstr>“All geniunely righteous people are distressed and terrified in God’s presence, because they are acutely aware of their sin.”       John MacArthur</vt:lpstr>
      <vt:lpstr>Slide 18</vt:lpstr>
      <vt:lpstr>Luk. 19:10  “Die Seun van die mens het immers gekom om te soek en te red wat verlore is.”</vt:lpstr>
      <vt:lpstr>Slide 20</vt:lpstr>
      <vt:lpstr>I Kor. 15:25-26  “Hy moet as koning heers totdat die Vader al sy vyande aan Hom onderwerp het. Die laaste vyand wat vernietig word, is die dood. Daar staan immers geskrywe: “Alles het Hy aan Hom onderwerp.”</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Luk. 1:26-33  'n Goddelike aankondiging</dc:title>
  <dc:creator>Windows User</dc:creator>
  <cp:lastModifiedBy>Windows User</cp:lastModifiedBy>
  <cp:revision>1</cp:revision>
  <dcterms:created xsi:type="dcterms:W3CDTF">2024-12-10T06:30:34Z</dcterms:created>
  <dcterms:modified xsi:type="dcterms:W3CDTF">2024-12-10T06:38:40Z</dcterms:modified>
</cp:coreProperties>
</file>