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58" autoAdjust="0"/>
    <p:restoredTop sz="94660"/>
  </p:normalViewPr>
  <p:slideViewPr>
    <p:cSldViewPr>
      <p:cViewPr varScale="1">
        <p:scale>
          <a:sx n="111" d="100"/>
          <a:sy n="111" d="100"/>
        </p:scale>
        <p:origin x="-20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C8AF04-E12A-4B2C-B996-6EFE88B1F43B}" type="datetimeFigureOut">
              <a:rPr lang="en-US" smtClean="0"/>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5ECA7-A56F-4D80-A65D-36C20C42338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C8AF04-E12A-4B2C-B996-6EFE88B1F43B}" type="datetimeFigureOut">
              <a:rPr lang="en-US" smtClean="0"/>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5ECA7-A56F-4D80-A65D-36C20C42338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C8AF04-E12A-4B2C-B996-6EFE88B1F43B}" type="datetimeFigureOut">
              <a:rPr lang="en-US" smtClean="0"/>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5ECA7-A56F-4D80-A65D-36C20C42338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C8AF04-E12A-4B2C-B996-6EFE88B1F43B}" type="datetimeFigureOut">
              <a:rPr lang="en-US" smtClean="0"/>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5ECA7-A56F-4D80-A65D-36C20C42338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C8AF04-E12A-4B2C-B996-6EFE88B1F43B}" type="datetimeFigureOut">
              <a:rPr lang="en-US" smtClean="0"/>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5ECA7-A56F-4D80-A65D-36C20C42338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C8AF04-E12A-4B2C-B996-6EFE88B1F43B}" type="datetimeFigureOut">
              <a:rPr lang="en-US" smtClean="0"/>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C5ECA7-A56F-4D80-A65D-36C20C42338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C8AF04-E12A-4B2C-B996-6EFE88B1F43B}" type="datetimeFigureOut">
              <a:rPr lang="en-US" smtClean="0"/>
              <a:t>12/12/2024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C5ECA7-A56F-4D80-A65D-36C20C42338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C8AF04-E12A-4B2C-B996-6EFE88B1F43B}" type="datetimeFigureOut">
              <a:rPr lang="en-US" smtClean="0"/>
              <a:t>12/12/2024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C5ECA7-A56F-4D80-A65D-36C20C42338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C8AF04-E12A-4B2C-B996-6EFE88B1F43B}" type="datetimeFigureOut">
              <a:rPr lang="en-US" smtClean="0"/>
              <a:t>12/12/2024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C5ECA7-A56F-4D80-A65D-36C20C42338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C8AF04-E12A-4B2C-B996-6EFE88B1F43B}" type="datetimeFigureOut">
              <a:rPr lang="en-US" smtClean="0"/>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C5ECA7-A56F-4D80-A65D-36C20C42338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C8AF04-E12A-4B2C-B996-6EFE88B1F43B}" type="datetimeFigureOut">
              <a:rPr lang="en-US" smtClean="0"/>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C5ECA7-A56F-4D80-A65D-36C20C42338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C8AF04-E12A-4B2C-B996-6EFE88B1F43B}" type="datetimeFigureOut">
              <a:rPr lang="en-US" smtClean="0"/>
              <a:t>12/12/2024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C5ECA7-A56F-4D80-A65D-36C20C42338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a:t>
            </a:r>
            <a:r>
              <a:rPr lang="af-ZA" b="1" u="sng" dirty="0" smtClean="0"/>
              <a:t>1:32</a:t>
            </a:r>
            <a:br>
              <a:rPr lang="af-ZA" b="1" u="sng" dirty="0" smtClean="0"/>
            </a:br>
            <a:r>
              <a:rPr lang="af-ZA" b="1" u="sng" dirty="0"/>
              <a:t/>
            </a:r>
            <a:br>
              <a:rPr lang="af-ZA" b="1" u="sng" dirty="0"/>
            </a:br>
            <a:r>
              <a:rPr lang="af-ZA" b="1" dirty="0" smtClean="0"/>
              <a:t>Hy </a:t>
            </a:r>
            <a:r>
              <a:rPr lang="af-ZA" b="1" dirty="0"/>
              <a:t>sal groot </a:t>
            </a:r>
            <a:r>
              <a:rPr lang="af-ZA" b="1" dirty="0" smtClean="0"/>
              <a:t>wees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Open. 1:12-15</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1:1-3</a:t>
            </a:r>
            <a:r>
              <a:rPr lang="af-ZA" b="1" dirty="0" smtClean="0"/>
              <a:t/>
            </a:r>
            <a:br>
              <a:rPr lang="af-ZA" b="1" dirty="0" smtClean="0"/>
            </a:br>
            <a:r>
              <a:rPr lang="af-ZA" b="1" dirty="0"/>
              <a:t/>
            </a:r>
            <a:br>
              <a:rPr lang="af-ZA" b="1" dirty="0"/>
            </a:br>
            <a:r>
              <a:rPr lang="af-ZA" i="1" dirty="0" smtClean="0"/>
              <a:t>“In </a:t>
            </a:r>
            <a:r>
              <a:rPr lang="af-ZA" i="1" dirty="0"/>
              <a:t>die begin was die Woord daar, en die Woord was by God, en die Woord was self God. Hy was reeds in die begin by God. Alles het deur Hom tot stand gekom”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Fil. </a:t>
            </a:r>
            <a:r>
              <a:rPr lang="af-ZA" b="1" dirty="0" smtClean="0">
                <a:solidFill>
                  <a:srgbClr val="00B050"/>
                </a:solidFill>
              </a:rPr>
              <a:t>2:6-8</a:t>
            </a:r>
            <a:r>
              <a:rPr lang="af-ZA" b="1" i="1" dirty="0" smtClean="0"/>
              <a:t/>
            </a:r>
            <a:br>
              <a:rPr lang="af-ZA" b="1" i="1" dirty="0" smtClean="0"/>
            </a:br>
            <a:r>
              <a:rPr lang="af-ZA" i="1" dirty="0" smtClean="0"/>
              <a:t>“Hy </a:t>
            </a:r>
            <a:r>
              <a:rPr lang="af-ZA" i="1" dirty="0"/>
              <a:t>wat in die gestalte van God was, het sy bestaan op Godgelyke wyse nie beskou as iets waaraan Hy Hom moes vasklem nie, maar Hy het Homself verneder die gestalte van 'n slaaf aan te neem en aan mense gelyk te word.  En toe Hy as mens verskyn het, het Hy Homself verder verneder. Hy was gehoorsaam tot in die dood, ja, die dood aan die kruis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7:9</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“Hierna </a:t>
            </a:r>
            <a:r>
              <a:rPr lang="af-ZA" i="1" dirty="0"/>
              <a:t>het ek 'n groot menigte gesien wat niemand kon tel nie. Hulle was van elke nasie, stam, volk en taal en het voor die troon en voor die Lam gestaan. Hulle het wit klere aangehad, en daar was palmtakke in hulle hande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Joh. </a:t>
            </a:r>
            <a:r>
              <a:rPr lang="af-ZA" b="1" dirty="0" smtClean="0"/>
              <a:t>14:2</a:t>
            </a:r>
            <a:r>
              <a:rPr lang="af-ZA" b="1" i="1" dirty="0" smtClean="0"/>
              <a:t/>
            </a:r>
            <a:br>
              <a:rPr lang="af-ZA" b="1" i="1" dirty="0" smtClean="0"/>
            </a:br>
            <a:r>
              <a:rPr lang="af-ZA" b="1" i="1" dirty="0"/>
              <a:t/>
            </a:r>
            <a:br>
              <a:rPr lang="af-ZA" b="1" i="1" dirty="0"/>
            </a:br>
            <a:r>
              <a:rPr lang="af-ZA" i="1" dirty="0" smtClean="0"/>
              <a:t>“In </a:t>
            </a:r>
            <a:r>
              <a:rPr lang="af-ZA" i="1" dirty="0"/>
              <a:t>die huis van my Vader is daar baie woonplek. As dit nie so was nie, sou Ek nie vir julle gesê het Ek gaan om vir julle plek gereed te maak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14:11</a:t>
            </a:r>
            <a:r>
              <a:rPr lang="af-ZA" b="1" i="1" dirty="0" smtClean="0"/>
              <a:t/>
            </a:r>
            <a:br>
              <a:rPr lang="af-ZA" b="1" i="1" dirty="0" smtClean="0"/>
            </a:br>
            <a:r>
              <a:rPr lang="af-ZA" b="1" i="1" dirty="0"/>
              <a:t/>
            </a:r>
            <a:br>
              <a:rPr lang="af-ZA" b="1" i="1" dirty="0"/>
            </a:br>
            <a:r>
              <a:rPr lang="af-ZA" i="1" dirty="0" smtClean="0"/>
              <a:t>“So </a:t>
            </a:r>
            <a:r>
              <a:rPr lang="af-ZA" i="1" dirty="0"/>
              <a:t>seker as Ek lewe, sê die Here, voor My sal elke knie buig, en elke tong sal bely dat Ek God is.”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21</Words>
  <Application>Microsoft Office PowerPoint</Application>
  <PresentationFormat>On-screen Show (4:3)</PresentationFormat>
  <Paragraphs>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Luk. 1:32  Hy sal groot wees</vt:lpstr>
      <vt:lpstr>Slide 2</vt:lpstr>
      <vt:lpstr>Joh. 1:1-3  “In die begin was die Woord daar, en die Woord was by God, en die Woord was self God. Hy was reeds in die begin by God. Alles het deur Hom tot stand gekom”</vt:lpstr>
      <vt:lpstr>Fil. 2:6-8 “Hy wat in die gestalte van God was, het sy bestaan op Godgelyke wyse nie beskou as iets waaraan Hy Hom moes vasklem nie, maar Hy het Homself verneder die gestalte van 'n slaaf aan te neem en aan mense gelyk te word.  En toe Hy as mens verskyn het, het Hy Homself verder verneder. Hy was gehoorsaam tot in die dood, ja, die dood aan die kruis.”</vt:lpstr>
      <vt:lpstr>Slide 5</vt:lpstr>
      <vt:lpstr>Open. 7:9  “Hierna het ek 'n groot menigte gesien wat niemand kon tel nie. Hulle was van elke nasie, stam, volk en taal en het voor die troon en voor die Lam gestaan. Hulle het wit klere aangehad, en daar was palmtakke in hulle hande.”</vt:lpstr>
      <vt:lpstr>Slide 7</vt:lpstr>
      <vt:lpstr>Joh. 14:2  “In die huis van my Vader is daar baie woonplek. As dit nie so was nie, sou Ek nie vir julle gesê het Ek gaan om vir julle plek gereed te maak nie.”</vt:lpstr>
      <vt:lpstr>Rom. 14:11  “So seker as Ek lewe, sê die Here, voor My sal elke knie buig, en elke tong sal bely dat Ek God is.”</vt:lpstr>
      <vt:lpstr>Open. 1:12-15</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1:32  Hy sal groot wees</dc:title>
  <dc:creator>Windows User</dc:creator>
  <cp:lastModifiedBy>Windows User</cp:lastModifiedBy>
  <cp:revision>1</cp:revision>
  <dcterms:created xsi:type="dcterms:W3CDTF">2024-12-12T05:35:07Z</dcterms:created>
  <dcterms:modified xsi:type="dcterms:W3CDTF">2024-12-12T05:38:14Z</dcterms:modified>
</cp:coreProperties>
</file>